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9" r:id="rId2"/>
    <p:sldId id="493" r:id="rId3"/>
    <p:sldId id="488" r:id="rId4"/>
    <p:sldId id="494" r:id="rId5"/>
    <p:sldId id="423" r:id="rId6"/>
    <p:sldId id="495" r:id="rId7"/>
    <p:sldId id="496" r:id="rId8"/>
    <p:sldId id="498" r:id="rId9"/>
    <p:sldId id="499" r:id="rId10"/>
    <p:sldId id="497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6433" autoAdjust="0"/>
  </p:normalViewPr>
  <p:slideViewPr>
    <p:cSldViewPr snapToGrid="0">
      <p:cViewPr varScale="1">
        <p:scale>
          <a:sx n="123" d="100"/>
          <a:sy n="123" d="100"/>
        </p:scale>
        <p:origin x="10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50E87-EEED-4480-B71C-B6B1A016930B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6A9E6-AED3-49BB-A2CC-BB00AB2D4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96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3F0A2-78FB-4270-87FD-35F85FC48BB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E7FE-6077-4A02-B4D0-1D19E4873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9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613D-8218-4633-9C56-930533ADBE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4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613D-8218-4633-9C56-930533ADBE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565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613D-8218-4633-9C56-930533ADBE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78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613D-8218-4633-9C56-930533ADBE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545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613D-8218-4633-9C56-930533ADBE0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01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613D-8218-4633-9C56-930533ADBE0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32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613D-8218-4633-9C56-930533ADBE0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10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613D-8218-4633-9C56-930533ADBE0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445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613D-8218-4633-9C56-930533ADBE0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3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2ahUKEwjo78PKh_HbAhXFIpoKHWDIBEkQjRx6BAgBEAU&amp;url=https://kanzoboz.ru/news/rets_organizuet_ekspozitsiyu_rossiyskih_kompaniy_na_China_International_Import_Expo/&amp;psig=AOvVaw3q6flNjww2lMYJBGxM43lf&amp;ust=1530089561659359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D6DB-1E1A-4F21-B57B-8924A091A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0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D6DB-1E1A-4F21-B57B-8924A091A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D6DB-1E1A-4F21-B57B-8924A091A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31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204799" cy="68651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58971" y="2352307"/>
            <a:ext cx="6864000" cy="1044000"/>
          </a:xfrm>
        </p:spPr>
        <p:txBody>
          <a:bodyPr anchor="ctr">
            <a:normAutofit/>
          </a:bodyPr>
          <a:lstStyle>
            <a:lvl1pPr>
              <a:defRPr sz="2401">
                <a:solidFill>
                  <a:schemeClr val="accent1"/>
                </a:solidFill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58971" y="3737194"/>
            <a:ext cx="5184000" cy="216000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/>
              <a:t>Должность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1558971" y="3987126"/>
            <a:ext cx="5184000" cy="216000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/>
              <a:t>Докладчик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58972" y="4533438"/>
            <a:ext cx="4032000" cy="216000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/>
              <a:t>Год, город</a:t>
            </a:r>
          </a:p>
        </p:txBody>
      </p:sp>
      <p:grpSp>
        <p:nvGrpSpPr>
          <p:cNvPr id="9" name="LogoRus" hidden="1"/>
          <p:cNvGrpSpPr>
            <a:grpSpLocks noChangeAspect="1"/>
          </p:cNvGrpSpPr>
          <p:nvPr/>
        </p:nvGrpSpPr>
        <p:grpSpPr bwMode="auto">
          <a:xfrm>
            <a:off x="1563108" y="1510879"/>
            <a:ext cx="2356623" cy="252000"/>
            <a:chOff x="2138" y="2920"/>
            <a:chExt cx="1529" cy="218"/>
          </a:xfrm>
        </p:grpSpPr>
        <p:sp>
          <p:nvSpPr>
            <p:cNvPr id="10" name="Freeform 5" hidden="1"/>
            <p:cNvSpPr>
              <a:spLocks noEditPoints="1"/>
            </p:cNvSpPr>
            <p:nvPr/>
          </p:nvSpPr>
          <p:spPr bwMode="auto">
            <a:xfrm>
              <a:off x="2723" y="2933"/>
              <a:ext cx="944" cy="197"/>
            </a:xfrm>
            <a:custGeom>
              <a:avLst/>
              <a:gdLst>
                <a:gd name="T0" fmla="*/ 382 w 2832"/>
                <a:gd name="T1" fmla="*/ 376 h 592"/>
                <a:gd name="T2" fmla="*/ 290 w 2832"/>
                <a:gd name="T3" fmla="*/ 475 h 592"/>
                <a:gd name="T4" fmla="*/ 191 w 2832"/>
                <a:gd name="T5" fmla="*/ 499 h 592"/>
                <a:gd name="T6" fmla="*/ 43 w 2832"/>
                <a:gd name="T7" fmla="*/ 443 h 592"/>
                <a:gd name="T8" fmla="*/ 80 w 2832"/>
                <a:gd name="T9" fmla="*/ 573 h 592"/>
                <a:gd name="T10" fmla="*/ 258 w 2832"/>
                <a:gd name="T11" fmla="*/ 585 h 592"/>
                <a:gd name="T12" fmla="*/ 443 w 2832"/>
                <a:gd name="T13" fmla="*/ 468 h 592"/>
                <a:gd name="T14" fmla="*/ 492 w 2832"/>
                <a:gd name="T15" fmla="*/ 296 h 592"/>
                <a:gd name="T16" fmla="*/ 413 w 2832"/>
                <a:gd name="T17" fmla="*/ 81 h 592"/>
                <a:gd name="T18" fmla="*/ 203 w 2832"/>
                <a:gd name="T19" fmla="*/ 0 h 592"/>
                <a:gd name="T20" fmla="*/ 43 w 2832"/>
                <a:gd name="T21" fmla="*/ 38 h 592"/>
                <a:gd name="T22" fmla="*/ 74 w 2832"/>
                <a:gd name="T23" fmla="*/ 117 h 592"/>
                <a:gd name="T24" fmla="*/ 179 w 2832"/>
                <a:gd name="T25" fmla="*/ 92 h 592"/>
                <a:gd name="T26" fmla="*/ 314 w 2832"/>
                <a:gd name="T27" fmla="*/ 130 h 592"/>
                <a:gd name="T28" fmla="*/ 388 w 2832"/>
                <a:gd name="T29" fmla="*/ 241 h 592"/>
                <a:gd name="T30" fmla="*/ 659 w 2832"/>
                <a:gd name="T31" fmla="*/ 579 h 592"/>
                <a:gd name="T32" fmla="*/ 1120 w 2832"/>
                <a:gd name="T33" fmla="*/ 579 h 592"/>
                <a:gd name="T34" fmla="*/ 758 w 2832"/>
                <a:gd name="T35" fmla="*/ 277 h 592"/>
                <a:gd name="T36" fmla="*/ 659 w 2832"/>
                <a:gd name="T37" fmla="*/ 579 h 592"/>
                <a:gd name="T38" fmla="*/ 1558 w 2832"/>
                <a:gd name="T39" fmla="*/ 486 h 592"/>
                <a:gd name="T40" fmla="*/ 1446 w 2832"/>
                <a:gd name="T41" fmla="*/ 493 h 592"/>
                <a:gd name="T42" fmla="*/ 1324 w 2832"/>
                <a:gd name="T43" fmla="*/ 413 h 592"/>
                <a:gd name="T44" fmla="*/ 1293 w 2832"/>
                <a:gd name="T45" fmla="*/ 296 h 592"/>
                <a:gd name="T46" fmla="*/ 1342 w 2832"/>
                <a:gd name="T47" fmla="*/ 148 h 592"/>
                <a:gd name="T48" fmla="*/ 1478 w 2832"/>
                <a:gd name="T49" fmla="*/ 92 h 592"/>
                <a:gd name="T50" fmla="*/ 1582 w 2832"/>
                <a:gd name="T51" fmla="*/ 117 h 592"/>
                <a:gd name="T52" fmla="*/ 1619 w 2832"/>
                <a:gd name="T53" fmla="*/ 31 h 592"/>
                <a:gd name="T54" fmla="*/ 1478 w 2832"/>
                <a:gd name="T55" fmla="*/ 0 h 592"/>
                <a:gd name="T56" fmla="*/ 1262 w 2832"/>
                <a:gd name="T57" fmla="*/ 86 h 592"/>
                <a:gd name="T58" fmla="*/ 1183 w 2832"/>
                <a:gd name="T59" fmla="*/ 296 h 592"/>
                <a:gd name="T60" fmla="*/ 1231 w 2832"/>
                <a:gd name="T61" fmla="*/ 468 h 592"/>
                <a:gd name="T62" fmla="*/ 1417 w 2832"/>
                <a:gd name="T63" fmla="*/ 585 h 592"/>
                <a:gd name="T64" fmla="*/ 1588 w 2832"/>
                <a:gd name="T65" fmla="*/ 573 h 592"/>
                <a:gd name="T66" fmla="*/ 1626 w 2832"/>
                <a:gd name="T67" fmla="*/ 450 h 592"/>
                <a:gd name="T68" fmla="*/ 2142 w 2832"/>
                <a:gd name="T69" fmla="*/ 437 h 592"/>
                <a:gd name="T70" fmla="*/ 1977 w 2832"/>
                <a:gd name="T71" fmla="*/ 7 h 592"/>
                <a:gd name="T72" fmla="*/ 2099 w 2832"/>
                <a:gd name="T73" fmla="*/ 339 h 592"/>
                <a:gd name="T74" fmla="*/ 2542 w 2832"/>
                <a:gd name="T75" fmla="*/ 579 h 592"/>
                <a:gd name="T76" fmla="*/ 2616 w 2832"/>
                <a:gd name="T77" fmla="*/ 376 h 592"/>
                <a:gd name="T78" fmla="*/ 2776 w 2832"/>
                <a:gd name="T79" fmla="*/ 320 h 592"/>
                <a:gd name="T80" fmla="*/ 2832 w 2832"/>
                <a:gd name="T81" fmla="*/ 191 h 592"/>
                <a:gd name="T82" fmla="*/ 2801 w 2832"/>
                <a:gd name="T83" fmla="*/ 92 h 592"/>
                <a:gd name="T84" fmla="*/ 2666 w 2832"/>
                <a:gd name="T85" fmla="*/ 13 h 592"/>
                <a:gd name="T86" fmla="*/ 2445 w 2832"/>
                <a:gd name="T87" fmla="*/ 579 h 592"/>
                <a:gd name="T88" fmla="*/ 2616 w 2832"/>
                <a:gd name="T89" fmla="*/ 99 h 592"/>
                <a:gd name="T90" fmla="*/ 2709 w 2832"/>
                <a:gd name="T91" fmla="*/ 135 h 592"/>
                <a:gd name="T92" fmla="*/ 2722 w 2832"/>
                <a:gd name="T93" fmla="*/ 191 h 592"/>
                <a:gd name="T94" fmla="*/ 2690 w 2832"/>
                <a:gd name="T95" fmla="*/ 259 h 592"/>
                <a:gd name="T96" fmla="*/ 2616 w 2832"/>
                <a:gd name="T97" fmla="*/ 283 h 592"/>
                <a:gd name="T98" fmla="*/ 2616 w 2832"/>
                <a:gd name="T99" fmla="*/ 99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32" h="592">
                  <a:moveTo>
                    <a:pt x="130" y="339"/>
                  </a:moveTo>
                  <a:lnTo>
                    <a:pt x="388" y="339"/>
                  </a:lnTo>
                  <a:lnTo>
                    <a:pt x="388" y="339"/>
                  </a:lnTo>
                  <a:lnTo>
                    <a:pt x="382" y="376"/>
                  </a:lnTo>
                  <a:lnTo>
                    <a:pt x="364" y="407"/>
                  </a:lnTo>
                  <a:lnTo>
                    <a:pt x="344" y="432"/>
                  </a:lnTo>
                  <a:lnTo>
                    <a:pt x="319" y="456"/>
                  </a:lnTo>
                  <a:lnTo>
                    <a:pt x="290" y="475"/>
                  </a:lnTo>
                  <a:lnTo>
                    <a:pt x="258" y="486"/>
                  </a:lnTo>
                  <a:lnTo>
                    <a:pt x="227" y="493"/>
                  </a:lnTo>
                  <a:lnTo>
                    <a:pt x="191" y="499"/>
                  </a:lnTo>
                  <a:lnTo>
                    <a:pt x="191" y="499"/>
                  </a:lnTo>
                  <a:lnTo>
                    <a:pt x="148" y="493"/>
                  </a:lnTo>
                  <a:lnTo>
                    <a:pt x="105" y="481"/>
                  </a:lnTo>
                  <a:lnTo>
                    <a:pt x="74" y="468"/>
                  </a:lnTo>
                  <a:lnTo>
                    <a:pt x="43" y="443"/>
                  </a:lnTo>
                  <a:lnTo>
                    <a:pt x="0" y="530"/>
                  </a:lnTo>
                  <a:lnTo>
                    <a:pt x="0" y="530"/>
                  </a:lnTo>
                  <a:lnTo>
                    <a:pt x="37" y="554"/>
                  </a:lnTo>
                  <a:lnTo>
                    <a:pt x="80" y="573"/>
                  </a:lnTo>
                  <a:lnTo>
                    <a:pt x="135" y="585"/>
                  </a:lnTo>
                  <a:lnTo>
                    <a:pt x="191" y="592"/>
                  </a:lnTo>
                  <a:lnTo>
                    <a:pt x="191" y="592"/>
                  </a:lnTo>
                  <a:lnTo>
                    <a:pt x="258" y="585"/>
                  </a:lnTo>
                  <a:lnTo>
                    <a:pt x="314" y="567"/>
                  </a:lnTo>
                  <a:lnTo>
                    <a:pt x="369" y="542"/>
                  </a:lnTo>
                  <a:lnTo>
                    <a:pt x="413" y="511"/>
                  </a:lnTo>
                  <a:lnTo>
                    <a:pt x="443" y="468"/>
                  </a:lnTo>
                  <a:lnTo>
                    <a:pt x="474" y="419"/>
                  </a:lnTo>
                  <a:lnTo>
                    <a:pt x="486" y="358"/>
                  </a:lnTo>
                  <a:lnTo>
                    <a:pt x="492" y="296"/>
                  </a:lnTo>
                  <a:lnTo>
                    <a:pt x="492" y="296"/>
                  </a:lnTo>
                  <a:lnTo>
                    <a:pt x="486" y="228"/>
                  </a:lnTo>
                  <a:lnTo>
                    <a:pt x="468" y="173"/>
                  </a:lnTo>
                  <a:lnTo>
                    <a:pt x="443" y="124"/>
                  </a:lnTo>
                  <a:lnTo>
                    <a:pt x="413" y="81"/>
                  </a:lnTo>
                  <a:lnTo>
                    <a:pt x="369" y="43"/>
                  </a:lnTo>
                  <a:lnTo>
                    <a:pt x="319" y="18"/>
                  </a:lnTo>
                  <a:lnTo>
                    <a:pt x="265" y="7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41" y="7"/>
                  </a:lnTo>
                  <a:lnTo>
                    <a:pt x="86" y="18"/>
                  </a:lnTo>
                  <a:lnTo>
                    <a:pt x="43" y="38"/>
                  </a:lnTo>
                  <a:lnTo>
                    <a:pt x="6" y="6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74" y="117"/>
                  </a:lnTo>
                  <a:lnTo>
                    <a:pt x="110" y="105"/>
                  </a:lnTo>
                  <a:lnTo>
                    <a:pt x="148" y="92"/>
                  </a:lnTo>
                  <a:lnTo>
                    <a:pt x="179" y="92"/>
                  </a:lnTo>
                  <a:lnTo>
                    <a:pt x="179" y="92"/>
                  </a:lnTo>
                  <a:lnTo>
                    <a:pt x="222" y="92"/>
                  </a:lnTo>
                  <a:lnTo>
                    <a:pt x="252" y="105"/>
                  </a:lnTo>
                  <a:lnTo>
                    <a:pt x="290" y="117"/>
                  </a:lnTo>
                  <a:lnTo>
                    <a:pt x="314" y="130"/>
                  </a:lnTo>
                  <a:lnTo>
                    <a:pt x="339" y="155"/>
                  </a:lnTo>
                  <a:lnTo>
                    <a:pt x="364" y="179"/>
                  </a:lnTo>
                  <a:lnTo>
                    <a:pt x="375" y="209"/>
                  </a:lnTo>
                  <a:lnTo>
                    <a:pt x="388" y="241"/>
                  </a:lnTo>
                  <a:lnTo>
                    <a:pt x="130" y="241"/>
                  </a:lnTo>
                  <a:lnTo>
                    <a:pt x="130" y="339"/>
                  </a:lnTo>
                  <a:lnTo>
                    <a:pt x="130" y="339"/>
                  </a:lnTo>
                  <a:close/>
                  <a:moveTo>
                    <a:pt x="659" y="579"/>
                  </a:moveTo>
                  <a:lnTo>
                    <a:pt x="758" y="579"/>
                  </a:lnTo>
                  <a:lnTo>
                    <a:pt x="758" y="283"/>
                  </a:lnTo>
                  <a:lnTo>
                    <a:pt x="991" y="579"/>
                  </a:lnTo>
                  <a:lnTo>
                    <a:pt x="1120" y="579"/>
                  </a:lnTo>
                  <a:lnTo>
                    <a:pt x="868" y="277"/>
                  </a:lnTo>
                  <a:lnTo>
                    <a:pt x="1108" y="7"/>
                  </a:lnTo>
                  <a:lnTo>
                    <a:pt x="985" y="7"/>
                  </a:lnTo>
                  <a:lnTo>
                    <a:pt x="758" y="277"/>
                  </a:lnTo>
                  <a:lnTo>
                    <a:pt x="758" y="7"/>
                  </a:lnTo>
                  <a:lnTo>
                    <a:pt x="659" y="7"/>
                  </a:lnTo>
                  <a:lnTo>
                    <a:pt x="659" y="579"/>
                  </a:lnTo>
                  <a:lnTo>
                    <a:pt x="659" y="579"/>
                  </a:lnTo>
                  <a:close/>
                  <a:moveTo>
                    <a:pt x="1626" y="450"/>
                  </a:moveTo>
                  <a:lnTo>
                    <a:pt x="1626" y="450"/>
                  </a:lnTo>
                  <a:lnTo>
                    <a:pt x="1595" y="468"/>
                  </a:lnTo>
                  <a:lnTo>
                    <a:pt x="1558" y="486"/>
                  </a:lnTo>
                  <a:lnTo>
                    <a:pt x="1527" y="493"/>
                  </a:lnTo>
                  <a:lnTo>
                    <a:pt x="1489" y="499"/>
                  </a:lnTo>
                  <a:lnTo>
                    <a:pt x="1489" y="499"/>
                  </a:lnTo>
                  <a:lnTo>
                    <a:pt x="1446" y="493"/>
                  </a:lnTo>
                  <a:lnTo>
                    <a:pt x="1410" y="481"/>
                  </a:lnTo>
                  <a:lnTo>
                    <a:pt x="1372" y="462"/>
                  </a:lnTo>
                  <a:lnTo>
                    <a:pt x="1348" y="443"/>
                  </a:lnTo>
                  <a:lnTo>
                    <a:pt x="1324" y="413"/>
                  </a:lnTo>
                  <a:lnTo>
                    <a:pt x="1305" y="376"/>
                  </a:lnTo>
                  <a:lnTo>
                    <a:pt x="1293" y="339"/>
                  </a:lnTo>
                  <a:lnTo>
                    <a:pt x="1293" y="296"/>
                  </a:lnTo>
                  <a:lnTo>
                    <a:pt x="1293" y="296"/>
                  </a:lnTo>
                  <a:lnTo>
                    <a:pt x="1293" y="252"/>
                  </a:lnTo>
                  <a:lnTo>
                    <a:pt x="1305" y="209"/>
                  </a:lnTo>
                  <a:lnTo>
                    <a:pt x="1324" y="179"/>
                  </a:lnTo>
                  <a:lnTo>
                    <a:pt x="1342" y="148"/>
                  </a:lnTo>
                  <a:lnTo>
                    <a:pt x="1372" y="124"/>
                  </a:lnTo>
                  <a:lnTo>
                    <a:pt x="1404" y="105"/>
                  </a:lnTo>
                  <a:lnTo>
                    <a:pt x="1441" y="99"/>
                  </a:lnTo>
                  <a:lnTo>
                    <a:pt x="1478" y="92"/>
                  </a:lnTo>
                  <a:lnTo>
                    <a:pt x="1478" y="92"/>
                  </a:lnTo>
                  <a:lnTo>
                    <a:pt x="1514" y="92"/>
                  </a:lnTo>
                  <a:lnTo>
                    <a:pt x="1552" y="105"/>
                  </a:lnTo>
                  <a:lnTo>
                    <a:pt x="1582" y="117"/>
                  </a:lnTo>
                  <a:lnTo>
                    <a:pt x="1606" y="130"/>
                  </a:lnTo>
                  <a:lnTo>
                    <a:pt x="1650" y="56"/>
                  </a:lnTo>
                  <a:lnTo>
                    <a:pt x="1650" y="56"/>
                  </a:lnTo>
                  <a:lnTo>
                    <a:pt x="1619" y="31"/>
                  </a:lnTo>
                  <a:lnTo>
                    <a:pt x="1576" y="13"/>
                  </a:lnTo>
                  <a:lnTo>
                    <a:pt x="1533" y="0"/>
                  </a:lnTo>
                  <a:lnTo>
                    <a:pt x="1478" y="0"/>
                  </a:lnTo>
                  <a:lnTo>
                    <a:pt x="1478" y="0"/>
                  </a:lnTo>
                  <a:lnTo>
                    <a:pt x="1410" y="7"/>
                  </a:lnTo>
                  <a:lnTo>
                    <a:pt x="1348" y="18"/>
                  </a:lnTo>
                  <a:lnTo>
                    <a:pt x="1300" y="49"/>
                  </a:lnTo>
                  <a:lnTo>
                    <a:pt x="1262" y="86"/>
                  </a:lnTo>
                  <a:lnTo>
                    <a:pt x="1225" y="130"/>
                  </a:lnTo>
                  <a:lnTo>
                    <a:pt x="1201" y="179"/>
                  </a:lnTo>
                  <a:lnTo>
                    <a:pt x="1188" y="234"/>
                  </a:lnTo>
                  <a:lnTo>
                    <a:pt x="1183" y="296"/>
                  </a:lnTo>
                  <a:lnTo>
                    <a:pt x="1183" y="296"/>
                  </a:lnTo>
                  <a:lnTo>
                    <a:pt x="1188" y="358"/>
                  </a:lnTo>
                  <a:lnTo>
                    <a:pt x="1207" y="419"/>
                  </a:lnTo>
                  <a:lnTo>
                    <a:pt x="1231" y="468"/>
                  </a:lnTo>
                  <a:lnTo>
                    <a:pt x="1268" y="511"/>
                  </a:lnTo>
                  <a:lnTo>
                    <a:pt x="1311" y="542"/>
                  </a:lnTo>
                  <a:lnTo>
                    <a:pt x="1361" y="567"/>
                  </a:lnTo>
                  <a:lnTo>
                    <a:pt x="1417" y="585"/>
                  </a:lnTo>
                  <a:lnTo>
                    <a:pt x="1478" y="592"/>
                  </a:lnTo>
                  <a:lnTo>
                    <a:pt x="1478" y="592"/>
                  </a:lnTo>
                  <a:lnTo>
                    <a:pt x="1533" y="585"/>
                  </a:lnTo>
                  <a:lnTo>
                    <a:pt x="1588" y="573"/>
                  </a:lnTo>
                  <a:lnTo>
                    <a:pt x="1631" y="554"/>
                  </a:lnTo>
                  <a:lnTo>
                    <a:pt x="1662" y="524"/>
                  </a:lnTo>
                  <a:lnTo>
                    <a:pt x="1626" y="450"/>
                  </a:lnTo>
                  <a:lnTo>
                    <a:pt x="1626" y="450"/>
                  </a:lnTo>
                  <a:close/>
                  <a:moveTo>
                    <a:pt x="1736" y="579"/>
                  </a:moveTo>
                  <a:lnTo>
                    <a:pt x="1835" y="579"/>
                  </a:lnTo>
                  <a:lnTo>
                    <a:pt x="1896" y="437"/>
                  </a:lnTo>
                  <a:lnTo>
                    <a:pt x="2142" y="437"/>
                  </a:lnTo>
                  <a:lnTo>
                    <a:pt x="2198" y="579"/>
                  </a:lnTo>
                  <a:lnTo>
                    <a:pt x="2308" y="579"/>
                  </a:lnTo>
                  <a:lnTo>
                    <a:pt x="2069" y="7"/>
                  </a:lnTo>
                  <a:lnTo>
                    <a:pt x="1977" y="7"/>
                  </a:lnTo>
                  <a:lnTo>
                    <a:pt x="1736" y="579"/>
                  </a:lnTo>
                  <a:lnTo>
                    <a:pt x="1736" y="579"/>
                  </a:lnTo>
                  <a:close/>
                  <a:moveTo>
                    <a:pt x="2020" y="135"/>
                  </a:moveTo>
                  <a:lnTo>
                    <a:pt x="2099" y="339"/>
                  </a:lnTo>
                  <a:lnTo>
                    <a:pt x="1933" y="339"/>
                  </a:lnTo>
                  <a:lnTo>
                    <a:pt x="2020" y="135"/>
                  </a:lnTo>
                  <a:lnTo>
                    <a:pt x="2020" y="135"/>
                  </a:lnTo>
                  <a:close/>
                  <a:moveTo>
                    <a:pt x="2542" y="579"/>
                  </a:moveTo>
                  <a:lnTo>
                    <a:pt x="2542" y="376"/>
                  </a:lnTo>
                  <a:lnTo>
                    <a:pt x="2542" y="376"/>
                  </a:lnTo>
                  <a:lnTo>
                    <a:pt x="2616" y="376"/>
                  </a:lnTo>
                  <a:lnTo>
                    <a:pt x="2616" y="376"/>
                  </a:lnTo>
                  <a:lnTo>
                    <a:pt x="2666" y="369"/>
                  </a:lnTo>
                  <a:lnTo>
                    <a:pt x="2709" y="364"/>
                  </a:lnTo>
                  <a:lnTo>
                    <a:pt x="2746" y="345"/>
                  </a:lnTo>
                  <a:lnTo>
                    <a:pt x="2776" y="320"/>
                  </a:lnTo>
                  <a:lnTo>
                    <a:pt x="2801" y="290"/>
                  </a:lnTo>
                  <a:lnTo>
                    <a:pt x="2814" y="259"/>
                  </a:lnTo>
                  <a:lnTo>
                    <a:pt x="2826" y="228"/>
                  </a:lnTo>
                  <a:lnTo>
                    <a:pt x="2832" y="191"/>
                  </a:lnTo>
                  <a:lnTo>
                    <a:pt x="2832" y="191"/>
                  </a:lnTo>
                  <a:lnTo>
                    <a:pt x="2826" y="155"/>
                  </a:lnTo>
                  <a:lnTo>
                    <a:pt x="2820" y="124"/>
                  </a:lnTo>
                  <a:lnTo>
                    <a:pt x="2801" y="92"/>
                  </a:lnTo>
                  <a:lnTo>
                    <a:pt x="2783" y="62"/>
                  </a:lnTo>
                  <a:lnTo>
                    <a:pt x="2751" y="38"/>
                  </a:lnTo>
                  <a:lnTo>
                    <a:pt x="2715" y="18"/>
                  </a:lnTo>
                  <a:lnTo>
                    <a:pt x="2666" y="13"/>
                  </a:lnTo>
                  <a:lnTo>
                    <a:pt x="2605" y="7"/>
                  </a:lnTo>
                  <a:lnTo>
                    <a:pt x="2605" y="7"/>
                  </a:lnTo>
                  <a:lnTo>
                    <a:pt x="2445" y="7"/>
                  </a:lnTo>
                  <a:lnTo>
                    <a:pt x="2445" y="579"/>
                  </a:lnTo>
                  <a:lnTo>
                    <a:pt x="2542" y="579"/>
                  </a:lnTo>
                  <a:lnTo>
                    <a:pt x="2542" y="579"/>
                  </a:lnTo>
                  <a:close/>
                  <a:moveTo>
                    <a:pt x="2616" y="99"/>
                  </a:moveTo>
                  <a:lnTo>
                    <a:pt x="2616" y="99"/>
                  </a:lnTo>
                  <a:lnTo>
                    <a:pt x="2659" y="105"/>
                  </a:lnTo>
                  <a:lnTo>
                    <a:pt x="2679" y="111"/>
                  </a:lnTo>
                  <a:lnTo>
                    <a:pt x="2697" y="124"/>
                  </a:lnTo>
                  <a:lnTo>
                    <a:pt x="2709" y="135"/>
                  </a:lnTo>
                  <a:lnTo>
                    <a:pt x="2715" y="148"/>
                  </a:lnTo>
                  <a:lnTo>
                    <a:pt x="2722" y="166"/>
                  </a:lnTo>
                  <a:lnTo>
                    <a:pt x="2722" y="191"/>
                  </a:lnTo>
                  <a:lnTo>
                    <a:pt x="2722" y="191"/>
                  </a:lnTo>
                  <a:lnTo>
                    <a:pt x="2722" y="209"/>
                  </a:lnTo>
                  <a:lnTo>
                    <a:pt x="2715" y="234"/>
                  </a:lnTo>
                  <a:lnTo>
                    <a:pt x="2703" y="247"/>
                  </a:lnTo>
                  <a:lnTo>
                    <a:pt x="2690" y="259"/>
                  </a:lnTo>
                  <a:lnTo>
                    <a:pt x="2679" y="272"/>
                  </a:lnTo>
                  <a:lnTo>
                    <a:pt x="2659" y="277"/>
                  </a:lnTo>
                  <a:lnTo>
                    <a:pt x="2616" y="283"/>
                  </a:lnTo>
                  <a:lnTo>
                    <a:pt x="2616" y="283"/>
                  </a:lnTo>
                  <a:lnTo>
                    <a:pt x="2542" y="277"/>
                  </a:lnTo>
                  <a:lnTo>
                    <a:pt x="2542" y="105"/>
                  </a:lnTo>
                  <a:lnTo>
                    <a:pt x="2542" y="105"/>
                  </a:lnTo>
                  <a:lnTo>
                    <a:pt x="2616" y="99"/>
                  </a:lnTo>
                  <a:lnTo>
                    <a:pt x="2616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" name="Freeform 6" hidden="1"/>
            <p:cNvSpPr>
              <a:spLocks/>
            </p:cNvSpPr>
            <p:nvPr/>
          </p:nvSpPr>
          <p:spPr bwMode="auto">
            <a:xfrm>
              <a:off x="2138" y="2920"/>
              <a:ext cx="404" cy="218"/>
            </a:xfrm>
            <a:custGeom>
              <a:avLst/>
              <a:gdLst>
                <a:gd name="T0" fmla="*/ 1201 w 1213"/>
                <a:gd name="T1" fmla="*/ 0 h 654"/>
                <a:gd name="T2" fmla="*/ 0 w 1213"/>
                <a:gd name="T3" fmla="*/ 0 h 654"/>
                <a:gd name="T4" fmla="*/ 421 w 1213"/>
                <a:gd name="T5" fmla="*/ 307 h 654"/>
                <a:gd name="T6" fmla="*/ 896 w 1213"/>
                <a:gd name="T7" fmla="*/ 654 h 654"/>
                <a:gd name="T8" fmla="*/ 1213 w 1213"/>
                <a:gd name="T9" fmla="*/ 0 h 654"/>
                <a:gd name="T10" fmla="*/ 1201 w 1213"/>
                <a:gd name="T11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3" h="654">
                  <a:moveTo>
                    <a:pt x="1201" y="0"/>
                  </a:moveTo>
                  <a:lnTo>
                    <a:pt x="0" y="0"/>
                  </a:lnTo>
                  <a:lnTo>
                    <a:pt x="421" y="307"/>
                  </a:lnTo>
                  <a:lnTo>
                    <a:pt x="896" y="654"/>
                  </a:lnTo>
                  <a:lnTo>
                    <a:pt x="1213" y="0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C74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6" name="Freeform 7" hidden="1"/>
            <p:cNvSpPr>
              <a:spLocks/>
            </p:cNvSpPr>
            <p:nvPr/>
          </p:nvSpPr>
          <p:spPr bwMode="auto">
            <a:xfrm>
              <a:off x="2278" y="2920"/>
              <a:ext cx="264" cy="218"/>
            </a:xfrm>
            <a:custGeom>
              <a:avLst/>
              <a:gdLst>
                <a:gd name="T0" fmla="*/ 792 w 792"/>
                <a:gd name="T1" fmla="*/ 0 h 654"/>
                <a:gd name="T2" fmla="*/ 475 w 792"/>
                <a:gd name="T3" fmla="*/ 654 h 654"/>
                <a:gd name="T4" fmla="*/ 0 w 792"/>
                <a:gd name="T5" fmla="*/ 307 h 654"/>
                <a:gd name="T6" fmla="*/ 780 w 792"/>
                <a:gd name="T7" fmla="*/ 0 h 654"/>
                <a:gd name="T8" fmla="*/ 792 w 792"/>
                <a:gd name="T9" fmla="*/ 0 h 654"/>
                <a:gd name="T10" fmla="*/ 792 w 792"/>
                <a:gd name="T11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2" h="654">
                  <a:moveTo>
                    <a:pt x="792" y="0"/>
                  </a:moveTo>
                  <a:lnTo>
                    <a:pt x="475" y="654"/>
                  </a:lnTo>
                  <a:lnTo>
                    <a:pt x="0" y="307"/>
                  </a:lnTo>
                  <a:lnTo>
                    <a:pt x="780" y="0"/>
                  </a:lnTo>
                  <a:lnTo>
                    <a:pt x="792" y="0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rgbClr val="005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grpSp>
        <p:nvGrpSpPr>
          <p:cNvPr id="30" name="LogoEng" hidden="1"/>
          <p:cNvGrpSpPr>
            <a:grpSpLocks noChangeAspect="1"/>
          </p:cNvGrpSpPr>
          <p:nvPr/>
        </p:nvGrpSpPr>
        <p:grpSpPr bwMode="auto">
          <a:xfrm>
            <a:off x="1563106" y="1510879"/>
            <a:ext cx="2273204" cy="252000"/>
            <a:chOff x="2138" y="3342"/>
            <a:chExt cx="1529" cy="226"/>
          </a:xfrm>
        </p:grpSpPr>
        <p:sp>
          <p:nvSpPr>
            <p:cNvPr id="31" name="Freeform 5" hidden="1"/>
            <p:cNvSpPr>
              <a:spLocks noEditPoints="1"/>
            </p:cNvSpPr>
            <p:nvPr/>
          </p:nvSpPr>
          <p:spPr bwMode="auto">
            <a:xfrm>
              <a:off x="2748" y="3358"/>
              <a:ext cx="919" cy="208"/>
            </a:xfrm>
            <a:custGeom>
              <a:avLst/>
              <a:gdLst>
                <a:gd name="T0" fmla="*/ 2450 w 2756"/>
                <a:gd name="T1" fmla="*/ 102 h 624"/>
                <a:gd name="T2" fmla="*/ 2503 w 2756"/>
                <a:gd name="T3" fmla="*/ 108 h 624"/>
                <a:gd name="T4" fmla="*/ 2540 w 2756"/>
                <a:gd name="T5" fmla="*/ 132 h 624"/>
                <a:gd name="T6" fmla="*/ 2558 w 2756"/>
                <a:gd name="T7" fmla="*/ 156 h 624"/>
                <a:gd name="T8" fmla="*/ 2564 w 2756"/>
                <a:gd name="T9" fmla="*/ 193 h 624"/>
                <a:gd name="T10" fmla="*/ 2558 w 2756"/>
                <a:gd name="T11" fmla="*/ 234 h 624"/>
                <a:gd name="T12" fmla="*/ 2527 w 2756"/>
                <a:gd name="T13" fmla="*/ 264 h 624"/>
                <a:gd name="T14" fmla="*/ 2492 w 2756"/>
                <a:gd name="T15" fmla="*/ 282 h 624"/>
                <a:gd name="T16" fmla="*/ 2377 w 2756"/>
                <a:gd name="T17" fmla="*/ 288 h 624"/>
                <a:gd name="T18" fmla="*/ 2377 w 2756"/>
                <a:gd name="T19" fmla="*/ 102 h 624"/>
                <a:gd name="T20" fmla="*/ 2450 w 2756"/>
                <a:gd name="T21" fmla="*/ 102 h 624"/>
                <a:gd name="T22" fmla="*/ 2377 w 2756"/>
                <a:gd name="T23" fmla="*/ 389 h 624"/>
                <a:gd name="T24" fmla="*/ 2624 w 2756"/>
                <a:gd name="T25" fmla="*/ 624 h 624"/>
                <a:gd name="T26" fmla="*/ 2564 w 2756"/>
                <a:gd name="T27" fmla="*/ 373 h 624"/>
                <a:gd name="T28" fmla="*/ 2600 w 2756"/>
                <a:gd name="T29" fmla="*/ 348 h 624"/>
                <a:gd name="T30" fmla="*/ 2642 w 2756"/>
                <a:gd name="T31" fmla="*/ 318 h 624"/>
                <a:gd name="T32" fmla="*/ 2671 w 2756"/>
                <a:gd name="T33" fmla="*/ 264 h 624"/>
                <a:gd name="T34" fmla="*/ 2683 w 2756"/>
                <a:gd name="T35" fmla="*/ 193 h 624"/>
                <a:gd name="T36" fmla="*/ 2677 w 2756"/>
                <a:gd name="T37" fmla="*/ 156 h 624"/>
                <a:gd name="T38" fmla="*/ 2654 w 2756"/>
                <a:gd name="T39" fmla="*/ 84 h 624"/>
                <a:gd name="T40" fmla="*/ 2600 w 2756"/>
                <a:gd name="T41" fmla="*/ 37 h 624"/>
                <a:gd name="T42" fmla="*/ 2515 w 2756"/>
                <a:gd name="T43" fmla="*/ 6 h 624"/>
                <a:gd name="T44" fmla="*/ 2456 w 2756"/>
                <a:gd name="T45" fmla="*/ 0 h 624"/>
                <a:gd name="T46" fmla="*/ 2264 w 2756"/>
                <a:gd name="T47" fmla="*/ 624 h 624"/>
                <a:gd name="T48" fmla="*/ 2377 w 2756"/>
                <a:gd name="T49" fmla="*/ 624 h 624"/>
                <a:gd name="T50" fmla="*/ 1897 w 2756"/>
                <a:gd name="T51" fmla="*/ 367 h 624"/>
                <a:gd name="T52" fmla="*/ 1808 w 2756"/>
                <a:gd name="T53" fmla="*/ 144 h 624"/>
                <a:gd name="T54" fmla="*/ 1495 w 2756"/>
                <a:gd name="T55" fmla="*/ 624 h 624"/>
                <a:gd name="T56" fmla="*/ 1669 w 2756"/>
                <a:gd name="T57" fmla="*/ 468 h 624"/>
                <a:gd name="T58" fmla="*/ 2005 w 2756"/>
                <a:gd name="T59" fmla="*/ 624 h 624"/>
                <a:gd name="T60" fmla="*/ 1855 w 2756"/>
                <a:gd name="T61" fmla="*/ 0 h 624"/>
                <a:gd name="T62" fmla="*/ 1495 w 2756"/>
                <a:gd name="T63" fmla="*/ 624 h 624"/>
                <a:gd name="T64" fmla="*/ 1231 w 2756"/>
                <a:gd name="T65" fmla="*/ 624 h 624"/>
                <a:gd name="T66" fmla="*/ 1339 w 2756"/>
                <a:gd name="T67" fmla="*/ 0 h 624"/>
                <a:gd name="T68" fmla="*/ 1231 w 2756"/>
                <a:gd name="T69" fmla="*/ 624 h 624"/>
                <a:gd name="T70" fmla="*/ 1057 w 2756"/>
                <a:gd name="T71" fmla="*/ 0 h 624"/>
                <a:gd name="T72" fmla="*/ 781 w 2756"/>
                <a:gd name="T73" fmla="*/ 228 h 624"/>
                <a:gd name="T74" fmla="*/ 498 w 2756"/>
                <a:gd name="T75" fmla="*/ 0 h 624"/>
                <a:gd name="T76" fmla="*/ 486 w 2756"/>
                <a:gd name="T77" fmla="*/ 624 h 624"/>
                <a:gd name="T78" fmla="*/ 775 w 2756"/>
                <a:gd name="T79" fmla="*/ 389 h 624"/>
                <a:gd name="T80" fmla="*/ 1069 w 2756"/>
                <a:gd name="T81" fmla="*/ 624 h 624"/>
                <a:gd name="T82" fmla="*/ 1057 w 2756"/>
                <a:gd name="T83" fmla="*/ 0 h 624"/>
                <a:gd name="T84" fmla="*/ 0 w 2756"/>
                <a:gd name="T85" fmla="*/ 624 h 624"/>
                <a:gd name="T86" fmla="*/ 372 w 2756"/>
                <a:gd name="T87" fmla="*/ 522 h 624"/>
                <a:gd name="T88" fmla="*/ 115 w 2756"/>
                <a:gd name="T89" fmla="*/ 360 h 624"/>
                <a:gd name="T90" fmla="*/ 336 w 2756"/>
                <a:gd name="T91" fmla="*/ 258 h 624"/>
                <a:gd name="T92" fmla="*/ 115 w 2756"/>
                <a:gd name="T93" fmla="*/ 102 h 624"/>
                <a:gd name="T94" fmla="*/ 360 w 2756"/>
                <a:gd name="T95" fmla="*/ 0 h 624"/>
                <a:gd name="T96" fmla="*/ 0 w 2756"/>
                <a:gd name="T97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56" h="624">
                  <a:moveTo>
                    <a:pt x="2450" y="102"/>
                  </a:moveTo>
                  <a:lnTo>
                    <a:pt x="2450" y="102"/>
                  </a:lnTo>
                  <a:lnTo>
                    <a:pt x="2480" y="102"/>
                  </a:lnTo>
                  <a:lnTo>
                    <a:pt x="2503" y="108"/>
                  </a:lnTo>
                  <a:lnTo>
                    <a:pt x="2527" y="120"/>
                  </a:lnTo>
                  <a:lnTo>
                    <a:pt x="2540" y="132"/>
                  </a:lnTo>
                  <a:lnTo>
                    <a:pt x="2552" y="144"/>
                  </a:lnTo>
                  <a:lnTo>
                    <a:pt x="2558" y="156"/>
                  </a:lnTo>
                  <a:lnTo>
                    <a:pt x="2564" y="193"/>
                  </a:lnTo>
                  <a:lnTo>
                    <a:pt x="2564" y="193"/>
                  </a:lnTo>
                  <a:lnTo>
                    <a:pt x="2564" y="215"/>
                  </a:lnTo>
                  <a:lnTo>
                    <a:pt x="2558" y="234"/>
                  </a:lnTo>
                  <a:lnTo>
                    <a:pt x="2546" y="252"/>
                  </a:lnTo>
                  <a:lnTo>
                    <a:pt x="2527" y="264"/>
                  </a:lnTo>
                  <a:lnTo>
                    <a:pt x="2509" y="276"/>
                  </a:lnTo>
                  <a:lnTo>
                    <a:pt x="2492" y="282"/>
                  </a:lnTo>
                  <a:lnTo>
                    <a:pt x="2450" y="288"/>
                  </a:lnTo>
                  <a:lnTo>
                    <a:pt x="2377" y="288"/>
                  </a:lnTo>
                  <a:lnTo>
                    <a:pt x="2377" y="102"/>
                  </a:lnTo>
                  <a:lnTo>
                    <a:pt x="2377" y="102"/>
                  </a:lnTo>
                  <a:lnTo>
                    <a:pt x="2450" y="102"/>
                  </a:lnTo>
                  <a:lnTo>
                    <a:pt x="2450" y="102"/>
                  </a:lnTo>
                  <a:close/>
                  <a:moveTo>
                    <a:pt x="2377" y="624"/>
                  </a:moveTo>
                  <a:lnTo>
                    <a:pt x="2377" y="389"/>
                  </a:lnTo>
                  <a:lnTo>
                    <a:pt x="2450" y="389"/>
                  </a:lnTo>
                  <a:lnTo>
                    <a:pt x="2624" y="624"/>
                  </a:lnTo>
                  <a:lnTo>
                    <a:pt x="2756" y="624"/>
                  </a:lnTo>
                  <a:lnTo>
                    <a:pt x="2564" y="373"/>
                  </a:lnTo>
                  <a:lnTo>
                    <a:pt x="2564" y="373"/>
                  </a:lnTo>
                  <a:lnTo>
                    <a:pt x="2600" y="348"/>
                  </a:lnTo>
                  <a:lnTo>
                    <a:pt x="2624" y="336"/>
                  </a:lnTo>
                  <a:lnTo>
                    <a:pt x="2642" y="318"/>
                  </a:lnTo>
                  <a:lnTo>
                    <a:pt x="2660" y="294"/>
                  </a:lnTo>
                  <a:lnTo>
                    <a:pt x="2671" y="264"/>
                  </a:lnTo>
                  <a:lnTo>
                    <a:pt x="2677" y="228"/>
                  </a:lnTo>
                  <a:lnTo>
                    <a:pt x="2683" y="193"/>
                  </a:lnTo>
                  <a:lnTo>
                    <a:pt x="2683" y="193"/>
                  </a:lnTo>
                  <a:lnTo>
                    <a:pt x="2677" y="156"/>
                  </a:lnTo>
                  <a:lnTo>
                    <a:pt x="2671" y="120"/>
                  </a:lnTo>
                  <a:lnTo>
                    <a:pt x="2654" y="84"/>
                  </a:lnTo>
                  <a:lnTo>
                    <a:pt x="2630" y="54"/>
                  </a:lnTo>
                  <a:lnTo>
                    <a:pt x="2600" y="37"/>
                  </a:lnTo>
                  <a:lnTo>
                    <a:pt x="2564" y="18"/>
                  </a:lnTo>
                  <a:lnTo>
                    <a:pt x="2515" y="6"/>
                  </a:lnTo>
                  <a:lnTo>
                    <a:pt x="2456" y="0"/>
                  </a:lnTo>
                  <a:lnTo>
                    <a:pt x="2456" y="0"/>
                  </a:lnTo>
                  <a:lnTo>
                    <a:pt x="2264" y="0"/>
                  </a:lnTo>
                  <a:lnTo>
                    <a:pt x="2264" y="624"/>
                  </a:lnTo>
                  <a:lnTo>
                    <a:pt x="2377" y="624"/>
                  </a:lnTo>
                  <a:lnTo>
                    <a:pt x="2377" y="624"/>
                  </a:lnTo>
                  <a:close/>
                  <a:moveTo>
                    <a:pt x="1808" y="144"/>
                  </a:moveTo>
                  <a:lnTo>
                    <a:pt x="1897" y="367"/>
                  </a:lnTo>
                  <a:lnTo>
                    <a:pt x="1711" y="367"/>
                  </a:lnTo>
                  <a:lnTo>
                    <a:pt x="1808" y="144"/>
                  </a:lnTo>
                  <a:lnTo>
                    <a:pt x="1808" y="144"/>
                  </a:lnTo>
                  <a:close/>
                  <a:moveTo>
                    <a:pt x="1495" y="624"/>
                  </a:moveTo>
                  <a:lnTo>
                    <a:pt x="1610" y="624"/>
                  </a:lnTo>
                  <a:lnTo>
                    <a:pt x="1669" y="468"/>
                  </a:lnTo>
                  <a:lnTo>
                    <a:pt x="1940" y="468"/>
                  </a:lnTo>
                  <a:lnTo>
                    <a:pt x="2005" y="624"/>
                  </a:lnTo>
                  <a:lnTo>
                    <a:pt x="2120" y="624"/>
                  </a:lnTo>
                  <a:lnTo>
                    <a:pt x="1855" y="0"/>
                  </a:lnTo>
                  <a:lnTo>
                    <a:pt x="1760" y="0"/>
                  </a:lnTo>
                  <a:lnTo>
                    <a:pt x="1495" y="624"/>
                  </a:lnTo>
                  <a:lnTo>
                    <a:pt x="1495" y="624"/>
                  </a:lnTo>
                  <a:close/>
                  <a:moveTo>
                    <a:pt x="1231" y="624"/>
                  </a:moveTo>
                  <a:lnTo>
                    <a:pt x="1339" y="624"/>
                  </a:lnTo>
                  <a:lnTo>
                    <a:pt x="1339" y="0"/>
                  </a:lnTo>
                  <a:lnTo>
                    <a:pt x="1231" y="0"/>
                  </a:lnTo>
                  <a:lnTo>
                    <a:pt x="1231" y="624"/>
                  </a:lnTo>
                  <a:lnTo>
                    <a:pt x="1231" y="624"/>
                  </a:lnTo>
                  <a:close/>
                  <a:moveTo>
                    <a:pt x="1057" y="0"/>
                  </a:moveTo>
                  <a:lnTo>
                    <a:pt x="931" y="0"/>
                  </a:lnTo>
                  <a:lnTo>
                    <a:pt x="781" y="228"/>
                  </a:lnTo>
                  <a:lnTo>
                    <a:pt x="625" y="0"/>
                  </a:lnTo>
                  <a:lnTo>
                    <a:pt x="498" y="0"/>
                  </a:lnTo>
                  <a:lnTo>
                    <a:pt x="709" y="306"/>
                  </a:lnTo>
                  <a:lnTo>
                    <a:pt x="486" y="624"/>
                  </a:lnTo>
                  <a:lnTo>
                    <a:pt x="619" y="624"/>
                  </a:lnTo>
                  <a:lnTo>
                    <a:pt x="775" y="389"/>
                  </a:lnTo>
                  <a:lnTo>
                    <a:pt x="937" y="624"/>
                  </a:lnTo>
                  <a:lnTo>
                    <a:pt x="1069" y="624"/>
                  </a:lnTo>
                  <a:lnTo>
                    <a:pt x="846" y="306"/>
                  </a:lnTo>
                  <a:lnTo>
                    <a:pt x="1057" y="0"/>
                  </a:lnTo>
                  <a:lnTo>
                    <a:pt x="1057" y="0"/>
                  </a:lnTo>
                  <a:close/>
                  <a:moveTo>
                    <a:pt x="0" y="624"/>
                  </a:moveTo>
                  <a:lnTo>
                    <a:pt x="372" y="624"/>
                  </a:lnTo>
                  <a:lnTo>
                    <a:pt x="372" y="522"/>
                  </a:lnTo>
                  <a:lnTo>
                    <a:pt x="115" y="522"/>
                  </a:lnTo>
                  <a:lnTo>
                    <a:pt x="115" y="360"/>
                  </a:lnTo>
                  <a:lnTo>
                    <a:pt x="336" y="360"/>
                  </a:lnTo>
                  <a:lnTo>
                    <a:pt x="336" y="258"/>
                  </a:lnTo>
                  <a:lnTo>
                    <a:pt x="115" y="258"/>
                  </a:lnTo>
                  <a:lnTo>
                    <a:pt x="115" y="102"/>
                  </a:lnTo>
                  <a:lnTo>
                    <a:pt x="360" y="102"/>
                  </a:lnTo>
                  <a:lnTo>
                    <a:pt x="360" y="0"/>
                  </a:lnTo>
                  <a:lnTo>
                    <a:pt x="0" y="0"/>
                  </a:lnTo>
                  <a:lnTo>
                    <a:pt x="0" y="624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2" name="Freeform 6" hidden="1"/>
            <p:cNvSpPr>
              <a:spLocks/>
            </p:cNvSpPr>
            <p:nvPr/>
          </p:nvSpPr>
          <p:spPr bwMode="auto">
            <a:xfrm>
              <a:off x="2138" y="3342"/>
              <a:ext cx="420" cy="226"/>
            </a:xfrm>
            <a:custGeom>
              <a:avLst/>
              <a:gdLst>
                <a:gd name="T0" fmla="*/ 1249 w 1261"/>
                <a:gd name="T1" fmla="*/ 0 h 678"/>
                <a:gd name="T2" fmla="*/ 0 w 1261"/>
                <a:gd name="T3" fmla="*/ 0 h 678"/>
                <a:gd name="T4" fmla="*/ 438 w 1261"/>
                <a:gd name="T5" fmla="*/ 318 h 678"/>
                <a:gd name="T6" fmla="*/ 931 w 1261"/>
                <a:gd name="T7" fmla="*/ 678 h 678"/>
                <a:gd name="T8" fmla="*/ 1261 w 1261"/>
                <a:gd name="T9" fmla="*/ 0 h 678"/>
                <a:gd name="T10" fmla="*/ 1249 w 1261"/>
                <a:gd name="T11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1" h="678">
                  <a:moveTo>
                    <a:pt x="1249" y="0"/>
                  </a:moveTo>
                  <a:lnTo>
                    <a:pt x="0" y="0"/>
                  </a:lnTo>
                  <a:lnTo>
                    <a:pt x="438" y="318"/>
                  </a:lnTo>
                  <a:lnTo>
                    <a:pt x="931" y="678"/>
                  </a:lnTo>
                  <a:lnTo>
                    <a:pt x="1261" y="0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C74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3" name="Freeform 7" hidden="1"/>
            <p:cNvSpPr>
              <a:spLocks/>
            </p:cNvSpPr>
            <p:nvPr/>
          </p:nvSpPr>
          <p:spPr bwMode="auto">
            <a:xfrm>
              <a:off x="2284" y="3342"/>
              <a:ext cx="274" cy="226"/>
            </a:xfrm>
            <a:custGeom>
              <a:avLst/>
              <a:gdLst>
                <a:gd name="T0" fmla="*/ 823 w 823"/>
                <a:gd name="T1" fmla="*/ 0 h 678"/>
                <a:gd name="T2" fmla="*/ 493 w 823"/>
                <a:gd name="T3" fmla="*/ 678 h 678"/>
                <a:gd name="T4" fmla="*/ 0 w 823"/>
                <a:gd name="T5" fmla="*/ 318 h 678"/>
                <a:gd name="T6" fmla="*/ 811 w 823"/>
                <a:gd name="T7" fmla="*/ 0 h 678"/>
                <a:gd name="T8" fmla="*/ 823 w 823"/>
                <a:gd name="T9" fmla="*/ 0 h 678"/>
                <a:gd name="T10" fmla="*/ 823 w 823"/>
                <a:gd name="T11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3" h="678">
                  <a:moveTo>
                    <a:pt x="823" y="0"/>
                  </a:moveTo>
                  <a:lnTo>
                    <a:pt x="493" y="678"/>
                  </a:lnTo>
                  <a:lnTo>
                    <a:pt x="0" y="318"/>
                  </a:lnTo>
                  <a:lnTo>
                    <a:pt x="811" y="0"/>
                  </a:lnTo>
                  <a:lnTo>
                    <a:pt x="823" y="0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005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grpSp>
        <p:nvGrpSpPr>
          <p:cNvPr id="34" name="LogoRusRB" hidden="1"/>
          <p:cNvGrpSpPr>
            <a:grpSpLocks noChangeAspect="1"/>
          </p:cNvGrpSpPr>
          <p:nvPr/>
        </p:nvGrpSpPr>
        <p:grpSpPr bwMode="auto">
          <a:xfrm>
            <a:off x="1563109" y="1510879"/>
            <a:ext cx="4753769" cy="252000"/>
            <a:chOff x="4211" y="3070"/>
            <a:chExt cx="1528" cy="108"/>
          </a:xfrm>
        </p:grpSpPr>
        <p:sp>
          <p:nvSpPr>
            <p:cNvPr id="35" name="Freeform 11" hidden="1"/>
            <p:cNvSpPr>
              <a:spLocks noEditPoints="1"/>
            </p:cNvSpPr>
            <p:nvPr/>
          </p:nvSpPr>
          <p:spPr bwMode="auto">
            <a:xfrm>
              <a:off x="4512" y="3076"/>
              <a:ext cx="1227" cy="98"/>
            </a:xfrm>
            <a:custGeom>
              <a:avLst/>
              <a:gdLst>
                <a:gd name="T0" fmla="*/ 131 w 3682"/>
                <a:gd name="T1" fmla="*/ 180 h 292"/>
                <a:gd name="T2" fmla="*/ 189 w 3682"/>
                <a:gd name="T3" fmla="*/ 94 h 292"/>
                <a:gd name="T4" fmla="*/ 109 w 3682"/>
                <a:gd name="T5" fmla="*/ 5 h 292"/>
                <a:gd name="T6" fmla="*/ 85 w 3682"/>
                <a:gd name="T7" fmla="*/ 52 h 292"/>
                <a:gd name="T8" fmla="*/ 137 w 3682"/>
                <a:gd name="T9" fmla="*/ 84 h 292"/>
                <a:gd name="T10" fmla="*/ 113 w 3682"/>
                <a:gd name="T11" fmla="*/ 134 h 292"/>
                <a:gd name="T12" fmla="*/ 85 w 3682"/>
                <a:gd name="T13" fmla="*/ 52 h 292"/>
                <a:gd name="T14" fmla="*/ 290 w 3682"/>
                <a:gd name="T15" fmla="*/ 253 h 292"/>
                <a:gd name="T16" fmla="*/ 455 w 3682"/>
                <a:gd name="T17" fmla="*/ 284 h 292"/>
                <a:gd name="T18" fmla="*/ 547 w 3682"/>
                <a:gd name="T19" fmla="*/ 146 h 292"/>
                <a:gd name="T20" fmla="*/ 427 w 3682"/>
                <a:gd name="T21" fmla="*/ 2 h 292"/>
                <a:gd name="T22" fmla="*/ 272 w 3682"/>
                <a:gd name="T23" fmla="*/ 63 h 292"/>
                <a:gd name="T24" fmla="*/ 306 w 3682"/>
                <a:gd name="T25" fmla="*/ 125 h 292"/>
                <a:gd name="T26" fmla="*/ 397 w 3682"/>
                <a:gd name="T27" fmla="*/ 45 h 292"/>
                <a:gd name="T28" fmla="*/ 486 w 3682"/>
                <a:gd name="T29" fmla="*/ 106 h 292"/>
                <a:gd name="T30" fmla="*/ 467 w 3682"/>
                <a:gd name="T31" fmla="*/ 217 h 292"/>
                <a:gd name="T32" fmla="*/ 360 w 3682"/>
                <a:gd name="T33" fmla="*/ 238 h 292"/>
                <a:gd name="T34" fmla="*/ 302 w 3682"/>
                <a:gd name="T35" fmla="*/ 146 h 292"/>
                <a:gd name="T36" fmla="*/ 757 w 3682"/>
                <a:gd name="T37" fmla="*/ 247 h 292"/>
                <a:gd name="T38" fmla="*/ 663 w 3682"/>
                <a:gd name="T39" fmla="*/ 168 h 292"/>
                <a:gd name="T40" fmla="*/ 699 w 3682"/>
                <a:gd name="T41" fmla="*/ 60 h 292"/>
                <a:gd name="T42" fmla="*/ 804 w 3682"/>
                <a:gd name="T43" fmla="*/ 58 h 292"/>
                <a:gd name="T44" fmla="*/ 751 w 3682"/>
                <a:gd name="T45" fmla="*/ 0 h 292"/>
                <a:gd name="T46" fmla="*/ 617 w 3682"/>
                <a:gd name="T47" fmla="*/ 88 h 292"/>
                <a:gd name="T48" fmla="*/ 647 w 3682"/>
                <a:gd name="T49" fmla="*/ 253 h 292"/>
                <a:gd name="T50" fmla="*/ 806 w 3682"/>
                <a:gd name="T51" fmla="*/ 284 h 292"/>
                <a:gd name="T52" fmla="*/ 1081 w 3682"/>
                <a:gd name="T53" fmla="*/ 168 h 292"/>
                <a:gd name="T54" fmla="*/ 1002 w 3682"/>
                <a:gd name="T55" fmla="*/ 247 h 292"/>
                <a:gd name="T56" fmla="*/ 888 w 3682"/>
                <a:gd name="T57" fmla="*/ 266 h 292"/>
                <a:gd name="T58" fmla="*/ 1017 w 3682"/>
                <a:gd name="T59" fmla="*/ 290 h 292"/>
                <a:gd name="T60" fmla="*/ 1133 w 3682"/>
                <a:gd name="T61" fmla="*/ 146 h 292"/>
                <a:gd name="T62" fmla="*/ 1047 w 3682"/>
                <a:gd name="T63" fmla="*/ 9 h 292"/>
                <a:gd name="T64" fmla="*/ 892 w 3682"/>
                <a:gd name="T65" fmla="*/ 30 h 292"/>
                <a:gd name="T66" fmla="*/ 978 w 3682"/>
                <a:gd name="T67" fmla="*/ 45 h 292"/>
                <a:gd name="T68" fmla="*/ 1075 w 3682"/>
                <a:gd name="T69" fmla="*/ 103 h 292"/>
                <a:gd name="T70" fmla="*/ 1265 w 3682"/>
                <a:gd name="T71" fmla="*/ 144 h 292"/>
                <a:gd name="T72" fmla="*/ 1265 w 3682"/>
                <a:gd name="T73" fmla="*/ 5 h 292"/>
                <a:gd name="T74" fmla="*/ 1665 w 3682"/>
                <a:gd name="T75" fmla="*/ 241 h 292"/>
                <a:gd name="T76" fmla="*/ 1558 w 3682"/>
                <a:gd name="T77" fmla="*/ 219 h 292"/>
                <a:gd name="T78" fmla="*/ 1536 w 3682"/>
                <a:gd name="T79" fmla="*/ 103 h 292"/>
                <a:gd name="T80" fmla="*/ 1622 w 3682"/>
                <a:gd name="T81" fmla="*/ 45 h 292"/>
                <a:gd name="T82" fmla="*/ 1693 w 3682"/>
                <a:gd name="T83" fmla="*/ 18 h 292"/>
                <a:gd name="T84" fmla="*/ 1536 w 3682"/>
                <a:gd name="T85" fmla="*/ 24 h 292"/>
                <a:gd name="T86" fmla="*/ 1478 w 3682"/>
                <a:gd name="T87" fmla="*/ 180 h 292"/>
                <a:gd name="T88" fmla="*/ 1626 w 3682"/>
                <a:gd name="T89" fmla="*/ 292 h 292"/>
                <a:gd name="T90" fmla="*/ 1695 w 3682"/>
                <a:gd name="T91" fmla="*/ 223 h 292"/>
                <a:gd name="T92" fmla="*/ 1839 w 3682"/>
                <a:gd name="T93" fmla="*/ 207 h 292"/>
                <a:gd name="T94" fmla="*/ 2188 w 3682"/>
                <a:gd name="T95" fmla="*/ 290 h 292"/>
                <a:gd name="T96" fmla="*/ 2423 w 3682"/>
                <a:gd name="T97" fmla="*/ 5 h 292"/>
                <a:gd name="T98" fmla="*/ 2527 w 3682"/>
                <a:gd name="T99" fmla="*/ 290 h 292"/>
                <a:gd name="T100" fmla="*/ 2682 w 3682"/>
                <a:gd name="T101" fmla="*/ 266 h 292"/>
                <a:gd name="T102" fmla="*/ 2704 w 3682"/>
                <a:gd name="T103" fmla="*/ 161 h 292"/>
                <a:gd name="T104" fmla="*/ 2615 w 3682"/>
                <a:gd name="T105" fmla="*/ 112 h 292"/>
                <a:gd name="T106" fmla="*/ 2527 w 3682"/>
                <a:gd name="T107" fmla="*/ 290 h 292"/>
                <a:gd name="T108" fmla="*/ 2656 w 3682"/>
                <a:gd name="T109" fmla="*/ 176 h 292"/>
                <a:gd name="T110" fmla="*/ 2643 w 3682"/>
                <a:gd name="T111" fmla="*/ 238 h 292"/>
                <a:gd name="T112" fmla="*/ 2613 w 3682"/>
                <a:gd name="T113" fmla="*/ 159 h 292"/>
                <a:gd name="T114" fmla="*/ 3049 w 3682"/>
                <a:gd name="T115" fmla="*/ 290 h 292"/>
                <a:gd name="T116" fmla="*/ 2866 w 3682"/>
                <a:gd name="T117" fmla="*/ 170 h 292"/>
                <a:gd name="T118" fmla="*/ 3297 w 3682"/>
                <a:gd name="T119" fmla="*/ 122 h 292"/>
                <a:gd name="T120" fmla="*/ 3297 w 3682"/>
                <a:gd name="T121" fmla="*/ 168 h 292"/>
                <a:gd name="T122" fmla="*/ 3682 w 3682"/>
                <a:gd name="T123" fmla="*/ 290 h 292"/>
                <a:gd name="T124" fmla="*/ 3450 w 3682"/>
                <a:gd name="T125" fmla="*/ 29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82" h="292">
                  <a:moveTo>
                    <a:pt x="49" y="290"/>
                  </a:moveTo>
                  <a:lnTo>
                    <a:pt x="49" y="185"/>
                  </a:lnTo>
                  <a:lnTo>
                    <a:pt x="49" y="185"/>
                  </a:lnTo>
                  <a:lnTo>
                    <a:pt x="85" y="189"/>
                  </a:lnTo>
                  <a:lnTo>
                    <a:pt x="85" y="189"/>
                  </a:lnTo>
                  <a:lnTo>
                    <a:pt x="109" y="185"/>
                  </a:lnTo>
                  <a:lnTo>
                    <a:pt x="131" y="180"/>
                  </a:lnTo>
                  <a:lnTo>
                    <a:pt x="149" y="170"/>
                  </a:lnTo>
                  <a:lnTo>
                    <a:pt x="165" y="159"/>
                  </a:lnTo>
                  <a:lnTo>
                    <a:pt x="174" y="146"/>
                  </a:lnTo>
                  <a:lnTo>
                    <a:pt x="182" y="131"/>
                  </a:lnTo>
                  <a:lnTo>
                    <a:pt x="189" y="112"/>
                  </a:lnTo>
                  <a:lnTo>
                    <a:pt x="189" y="94"/>
                  </a:lnTo>
                  <a:lnTo>
                    <a:pt x="189" y="94"/>
                  </a:lnTo>
                  <a:lnTo>
                    <a:pt x="189" y="79"/>
                  </a:lnTo>
                  <a:lnTo>
                    <a:pt x="186" y="60"/>
                  </a:lnTo>
                  <a:lnTo>
                    <a:pt x="177" y="45"/>
                  </a:lnTo>
                  <a:lnTo>
                    <a:pt x="167" y="33"/>
                  </a:lnTo>
                  <a:lnTo>
                    <a:pt x="152" y="20"/>
                  </a:lnTo>
                  <a:lnTo>
                    <a:pt x="131" y="11"/>
                  </a:lnTo>
                  <a:lnTo>
                    <a:pt x="109" y="5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0" y="5"/>
                  </a:lnTo>
                  <a:lnTo>
                    <a:pt x="0" y="290"/>
                  </a:lnTo>
                  <a:lnTo>
                    <a:pt x="49" y="290"/>
                  </a:lnTo>
                  <a:lnTo>
                    <a:pt x="49" y="290"/>
                  </a:lnTo>
                  <a:close/>
                  <a:moveTo>
                    <a:pt x="85" y="52"/>
                  </a:moveTo>
                  <a:lnTo>
                    <a:pt x="85" y="52"/>
                  </a:lnTo>
                  <a:lnTo>
                    <a:pt x="107" y="52"/>
                  </a:lnTo>
                  <a:lnTo>
                    <a:pt x="116" y="58"/>
                  </a:lnTo>
                  <a:lnTo>
                    <a:pt x="124" y="60"/>
                  </a:lnTo>
                  <a:lnTo>
                    <a:pt x="128" y="67"/>
                  </a:lnTo>
                  <a:lnTo>
                    <a:pt x="134" y="76"/>
                  </a:lnTo>
                  <a:lnTo>
                    <a:pt x="137" y="84"/>
                  </a:lnTo>
                  <a:lnTo>
                    <a:pt x="137" y="94"/>
                  </a:lnTo>
                  <a:lnTo>
                    <a:pt x="137" y="94"/>
                  </a:lnTo>
                  <a:lnTo>
                    <a:pt x="137" y="106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22" y="131"/>
                  </a:lnTo>
                  <a:lnTo>
                    <a:pt x="113" y="134"/>
                  </a:lnTo>
                  <a:lnTo>
                    <a:pt x="104" y="137"/>
                  </a:lnTo>
                  <a:lnTo>
                    <a:pt x="85" y="140"/>
                  </a:lnTo>
                  <a:lnTo>
                    <a:pt x="85" y="140"/>
                  </a:lnTo>
                  <a:lnTo>
                    <a:pt x="49" y="137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85" y="52"/>
                  </a:lnTo>
                  <a:lnTo>
                    <a:pt x="85" y="52"/>
                  </a:lnTo>
                  <a:close/>
                  <a:moveTo>
                    <a:pt x="250" y="146"/>
                  </a:moveTo>
                  <a:lnTo>
                    <a:pt x="250" y="146"/>
                  </a:lnTo>
                  <a:lnTo>
                    <a:pt x="253" y="180"/>
                  </a:lnTo>
                  <a:lnTo>
                    <a:pt x="259" y="207"/>
                  </a:lnTo>
                  <a:lnTo>
                    <a:pt x="274" y="232"/>
                  </a:lnTo>
                  <a:lnTo>
                    <a:pt x="290" y="253"/>
                  </a:lnTo>
                  <a:lnTo>
                    <a:pt x="315" y="271"/>
                  </a:lnTo>
                  <a:lnTo>
                    <a:pt x="339" y="284"/>
                  </a:lnTo>
                  <a:lnTo>
                    <a:pt x="366" y="290"/>
                  </a:lnTo>
                  <a:lnTo>
                    <a:pt x="397" y="292"/>
                  </a:lnTo>
                  <a:lnTo>
                    <a:pt x="397" y="292"/>
                  </a:lnTo>
                  <a:lnTo>
                    <a:pt x="427" y="290"/>
                  </a:lnTo>
                  <a:lnTo>
                    <a:pt x="455" y="284"/>
                  </a:lnTo>
                  <a:lnTo>
                    <a:pt x="482" y="268"/>
                  </a:lnTo>
                  <a:lnTo>
                    <a:pt x="504" y="253"/>
                  </a:lnTo>
                  <a:lnTo>
                    <a:pt x="523" y="232"/>
                  </a:lnTo>
                  <a:lnTo>
                    <a:pt x="534" y="204"/>
                  </a:lnTo>
                  <a:lnTo>
                    <a:pt x="544" y="176"/>
                  </a:lnTo>
                  <a:lnTo>
                    <a:pt x="547" y="146"/>
                  </a:lnTo>
                  <a:lnTo>
                    <a:pt x="547" y="146"/>
                  </a:lnTo>
                  <a:lnTo>
                    <a:pt x="544" y="116"/>
                  </a:lnTo>
                  <a:lnTo>
                    <a:pt x="534" y="84"/>
                  </a:lnTo>
                  <a:lnTo>
                    <a:pt x="523" y="60"/>
                  </a:lnTo>
                  <a:lnTo>
                    <a:pt x="504" y="39"/>
                  </a:lnTo>
                  <a:lnTo>
                    <a:pt x="482" y="24"/>
                  </a:lnTo>
                  <a:lnTo>
                    <a:pt x="455" y="11"/>
                  </a:lnTo>
                  <a:lnTo>
                    <a:pt x="427" y="2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66" y="2"/>
                  </a:lnTo>
                  <a:lnTo>
                    <a:pt x="336" y="11"/>
                  </a:lnTo>
                  <a:lnTo>
                    <a:pt x="311" y="24"/>
                  </a:lnTo>
                  <a:lnTo>
                    <a:pt x="290" y="43"/>
                  </a:lnTo>
                  <a:lnTo>
                    <a:pt x="272" y="63"/>
                  </a:lnTo>
                  <a:lnTo>
                    <a:pt x="259" y="88"/>
                  </a:lnTo>
                  <a:lnTo>
                    <a:pt x="253" y="116"/>
                  </a:lnTo>
                  <a:lnTo>
                    <a:pt x="250" y="146"/>
                  </a:lnTo>
                  <a:lnTo>
                    <a:pt x="250" y="146"/>
                  </a:lnTo>
                  <a:close/>
                  <a:moveTo>
                    <a:pt x="302" y="146"/>
                  </a:moveTo>
                  <a:lnTo>
                    <a:pt x="302" y="146"/>
                  </a:lnTo>
                  <a:lnTo>
                    <a:pt x="306" y="125"/>
                  </a:lnTo>
                  <a:lnTo>
                    <a:pt x="308" y="106"/>
                  </a:lnTo>
                  <a:lnTo>
                    <a:pt x="317" y="88"/>
                  </a:lnTo>
                  <a:lnTo>
                    <a:pt x="330" y="76"/>
                  </a:lnTo>
                  <a:lnTo>
                    <a:pt x="342" y="63"/>
                  </a:lnTo>
                  <a:lnTo>
                    <a:pt x="360" y="54"/>
                  </a:lnTo>
                  <a:lnTo>
                    <a:pt x="379" y="48"/>
                  </a:lnTo>
                  <a:lnTo>
                    <a:pt x="397" y="45"/>
                  </a:lnTo>
                  <a:lnTo>
                    <a:pt x="397" y="45"/>
                  </a:lnTo>
                  <a:lnTo>
                    <a:pt x="415" y="48"/>
                  </a:lnTo>
                  <a:lnTo>
                    <a:pt x="433" y="54"/>
                  </a:lnTo>
                  <a:lnTo>
                    <a:pt x="452" y="63"/>
                  </a:lnTo>
                  <a:lnTo>
                    <a:pt x="465" y="76"/>
                  </a:lnTo>
                  <a:lnTo>
                    <a:pt x="476" y="88"/>
                  </a:lnTo>
                  <a:lnTo>
                    <a:pt x="486" y="106"/>
                  </a:lnTo>
                  <a:lnTo>
                    <a:pt x="491" y="125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91" y="168"/>
                  </a:lnTo>
                  <a:lnTo>
                    <a:pt x="486" y="185"/>
                  </a:lnTo>
                  <a:lnTo>
                    <a:pt x="480" y="204"/>
                  </a:lnTo>
                  <a:lnTo>
                    <a:pt x="467" y="217"/>
                  </a:lnTo>
                  <a:lnTo>
                    <a:pt x="455" y="228"/>
                  </a:lnTo>
                  <a:lnTo>
                    <a:pt x="437" y="238"/>
                  </a:lnTo>
                  <a:lnTo>
                    <a:pt x="418" y="243"/>
                  </a:lnTo>
                  <a:lnTo>
                    <a:pt x="397" y="247"/>
                  </a:lnTo>
                  <a:lnTo>
                    <a:pt x="397" y="247"/>
                  </a:lnTo>
                  <a:lnTo>
                    <a:pt x="379" y="243"/>
                  </a:lnTo>
                  <a:lnTo>
                    <a:pt x="360" y="238"/>
                  </a:lnTo>
                  <a:lnTo>
                    <a:pt x="345" y="228"/>
                  </a:lnTo>
                  <a:lnTo>
                    <a:pt x="330" y="219"/>
                  </a:lnTo>
                  <a:lnTo>
                    <a:pt x="317" y="204"/>
                  </a:lnTo>
                  <a:lnTo>
                    <a:pt x="308" y="185"/>
                  </a:lnTo>
                  <a:lnTo>
                    <a:pt x="306" y="168"/>
                  </a:lnTo>
                  <a:lnTo>
                    <a:pt x="302" y="146"/>
                  </a:lnTo>
                  <a:lnTo>
                    <a:pt x="302" y="146"/>
                  </a:lnTo>
                  <a:close/>
                  <a:moveTo>
                    <a:pt x="825" y="223"/>
                  </a:moveTo>
                  <a:lnTo>
                    <a:pt x="825" y="223"/>
                  </a:lnTo>
                  <a:lnTo>
                    <a:pt x="809" y="234"/>
                  </a:lnTo>
                  <a:lnTo>
                    <a:pt x="794" y="241"/>
                  </a:lnTo>
                  <a:lnTo>
                    <a:pt x="776" y="243"/>
                  </a:lnTo>
                  <a:lnTo>
                    <a:pt x="757" y="247"/>
                  </a:lnTo>
                  <a:lnTo>
                    <a:pt x="757" y="247"/>
                  </a:lnTo>
                  <a:lnTo>
                    <a:pt x="736" y="243"/>
                  </a:lnTo>
                  <a:lnTo>
                    <a:pt x="718" y="241"/>
                  </a:lnTo>
                  <a:lnTo>
                    <a:pt x="703" y="232"/>
                  </a:lnTo>
                  <a:lnTo>
                    <a:pt x="688" y="219"/>
                  </a:lnTo>
                  <a:lnTo>
                    <a:pt x="675" y="204"/>
                  </a:lnTo>
                  <a:lnTo>
                    <a:pt x="665" y="185"/>
                  </a:lnTo>
                  <a:lnTo>
                    <a:pt x="663" y="168"/>
                  </a:lnTo>
                  <a:lnTo>
                    <a:pt x="660" y="146"/>
                  </a:lnTo>
                  <a:lnTo>
                    <a:pt x="660" y="146"/>
                  </a:lnTo>
                  <a:lnTo>
                    <a:pt x="663" y="125"/>
                  </a:lnTo>
                  <a:lnTo>
                    <a:pt x="665" y="103"/>
                  </a:lnTo>
                  <a:lnTo>
                    <a:pt x="675" y="88"/>
                  </a:lnTo>
                  <a:lnTo>
                    <a:pt x="688" y="73"/>
                  </a:lnTo>
                  <a:lnTo>
                    <a:pt x="699" y="60"/>
                  </a:lnTo>
                  <a:lnTo>
                    <a:pt x="714" y="54"/>
                  </a:lnTo>
                  <a:lnTo>
                    <a:pt x="733" y="48"/>
                  </a:lnTo>
                  <a:lnTo>
                    <a:pt x="751" y="45"/>
                  </a:lnTo>
                  <a:lnTo>
                    <a:pt x="751" y="45"/>
                  </a:lnTo>
                  <a:lnTo>
                    <a:pt x="772" y="48"/>
                  </a:lnTo>
                  <a:lnTo>
                    <a:pt x="789" y="52"/>
                  </a:lnTo>
                  <a:lnTo>
                    <a:pt x="804" y="58"/>
                  </a:lnTo>
                  <a:lnTo>
                    <a:pt x="819" y="67"/>
                  </a:lnTo>
                  <a:lnTo>
                    <a:pt x="840" y="30"/>
                  </a:lnTo>
                  <a:lnTo>
                    <a:pt x="840" y="30"/>
                  </a:lnTo>
                  <a:lnTo>
                    <a:pt x="822" y="18"/>
                  </a:lnTo>
                  <a:lnTo>
                    <a:pt x="804" y="9"/>
                  </a:lnTo>
                  <a:lnTo>
                    <a:pt x="779" y="2"/>
                  </a:lnTo>
                  <a:lnTo>
                    <a:pt x="751" y="0"/>
                  </a:lnTo>
                  <a:lnTo>
                    <a:pt x="751" y="0"/>
                  </a:lnTo>
                  <a:lnTo>
                    <a:pt x="721" y="2"/>
                  </a:lnTo>
                  <a:lnTo>
                    <a:pt x="690" y="11"/>
                  </a:lnTo>
                  <a:lnTo>
                    <a:pt x="665" y="24"/>
                  </a:lnTo>
                  <a:lnTo>
                    <a:pt x="645" y="43"/>
                  </a:lnTo>
                  <a:lnTo>
                    <a:pt x="629" y="63"/>
                  </a:lnTo>
                  <a:lnTo>
                    <a:pt x="617" y="88"/>
                  </a:lnTo>
                  <a:lnTo>
                    <a:pt x="611" y="116"/>
                  </a:lnTo>
                  <a:lnTo>
                    <a:pt x="607" y="146"/>
                  </a:lnTo>
                  <a:lnTo>
                    <a:pt x="607" y="146"/>
                  </a:lnTo>
                  <a:lnTo>
                    <a:pt x="611" y="180"/>
                  </a:lnTo>
                  <a:lnTo>
                    <a:pt x="617" y="207"/>
                  </a:lnTo>
                  <a:lnTo>
                    <a:pt x="629" y="232"/>
                  </a:lnTo>
                  <a:lnTo>
                    <a:pt x="647" y="253"/>
                  </a:lnTo>
                  <a:lnTo>
                    <a:pt x="669" y="271"/>
                  </a:lnTo>
                  <a:lnTo>
                    <a:pt x="693" y="284"/>
                  </a:lnTo>
                  <a:lnTo>
                    <a:pt x="724" y="290"/>
                  </a:lnTo>
                  <a:lnTo>
                    <a:pt x="755" y="292"/>
                  </a:lnTo>
                  <a:lnTo>
                    <a:pt x="755" y="292"/>
                  </a:lnTo>
                  <a:lnTo>
                    <a:pt x="782" y="292"/>
                  </a:lnTo>
                  <a:lnTo>
                    <a:pt x="806" y="284"/>
                  </a:lnTo>
                  <a:lnTo>
                    <a:pt x="828" y="275"/>
                  </a:lnTo>
                  <a:lnTo>
                    <a:pt x="847" y="262"/>
                  </a:lnTo>
                  <a:lnTo>
                    <a:pt x="825" y="223"/>
                  </a:lnTo>
                  <a:lnTo>
                    <a:pt x="825" y="223"/>
                  </a:lnTo>
                  <a:close/>
                  <a:moveTo>
                    <a:pt x="953" y="168"/>
                  </a:moveTo>
                  <a:lnTo>
                    <a:pt x="1081" y="168"/>
                  </a:lnTo>
                  <a:lnTo>
                    <a:pt x="1081" y="168"/>
                  </a:lnTo>
                  <a:lnTo>
                    <a:pt x="1079" y="185"/>
                  </a:lnTo>
                  <a:lnTo>
                    <a:pt x="1070" y="202"/>
                  </a:lnTo>
                  <a:lnTo>
                    <a:pt x="1060" y="217"/>
                  </a:lnTo>
                  <a:lnTo>
                    <a:pt x="1047" y="226"/>
                  </a:lnTo>
                  <a:lnTo>
                    <a:pt x="1036" y="234"/>
                  </a:lnTo>
                  <a:lnTo>
                    <a:pt x="1021" y="241"/>
                  </a:lnTo>
                  <a:lnTo>
                    <a:pt x="1002" y="247"/>
                  </a:lnTo>
                  <a:lnTo>
                    <a:pt x="984" y="247"/>
                  </a:lnTo>
                  <a:lnTo>
                    <a:pt x="984" y="247"/>
                  </a:lnTo>
                  <a:lnTo>
                    <a:pt x="963" y="243"/>
                  </a:lnTo>
                  <a:lnTo>
                    <a:pt x="944" y="241"/>
                  </a:lnTo>
                  <a:lnTo>
                    <a:pt x="926" y="232"/>
                  </a:lnTo>
                  <a:lnTo>
                    <a:pt x="910" y="223"/>
                  </a:lnTo>
                  <a:lnTo>
                    <a:pt x="888" y="266"/>
                  </a:lnTo>
                  <a:lnTo>
                    <a:pt x="888" y="266"/>
                  </a:lnTo>
                  <a:lnTo>
                    <a:pt x="907" y="275"/>
                  </a:lnTo>
                  <a:lnTo>
                    <a:pt x="929" y="286"/>
                  </a:lnTo>
                  <a:lnTo>
                    <a:pt x="956" y="292"/>
                  </a:lnTo>
                  <a:lnTo>
                    <a:pt x="984" y="292"/>
                  </a:lnTo>
                  <a:lnTo>
                    <a:pt x="984" y="292"/>
                  </a:lnTo>
                  <a:lnTo>
                    <a:pt x="1017" y="290"/>
                  </a:lnTo>
                  <a:lnTo>
                    <a:pt x="1047" y="284"/>
                  </a:lnTo>
                  <a:lnTo>
                    <a:pt x="1072" y="271"/>
                  </a:lnTo>
                  <a:lnTo>
                    <a:pt x="1094" y="253"/>
                  </a:lnTo>
                  <a:lnTo>
                    <a:pt x="1112" y="232"/>
                  </a:lnTo>
                  <a:lnTo>
                    <a:pt x="1124" y="207"/>
                  </a:lnTo>
                  <a:lnTo>
                    <a:pt x="1130" y="176"/>
                  </a:lnTo>
                  <a:lnTo>
                    <a:pt x="1133" y="146"/>
                  </a:lnTo>
                  <a:lnTo>
                    <a:pt x="1133" y="146"/>
                  </a:lnTo>
                  <a:lnTo>
                    <a:pt x="1130" y="116"/>
                  </a:lnTo>
                  <a:lnTo>
                    <a:pt x="1124" y="84"/>
                  </a:lnTo>
                  <a:lnTo>
                    <a:pt x="1112" y="60"/>
                  </a:lnTo>
                  <a:lnTo>
                    <a:pt x="1094" y="39"/>
                  </a:lnTo>
                  <a:lnTo>
                    <a:pt x="1072" y="24"/>
                  </a:lnTo>
                  <a:lnTo>
                    <a:pt x="1047" y="9"/>
                  </a:lnTo>
                  <a:lnTo>
                    <a:pt x="1021" y="2"/>
                  </a:lnTo>
                  <a:lnTo>
                    <a:pt x="989" y="0"/>
                  </a:lnTo>
                  <a:lnTo>
                    <a:pt x="989" y="0"/>
                  </a:lnTo>
                  <a:lnTo>
                    <a:pt x="959" y="2"/>
                  </a:lnTo>
                  <a:lnTo>
                    <a:pt x="931" y="9"/>
                  </a:lnTo>
                  <a:lnTo>
                    <a:pt x="910" y="18"/>
                  </a:lnTo>
                  <a:lnTo>
                    <a:pt x="892" y="30"/>
                  </a:lnTo>
                  <a:lnTo>
                    <a:pt x="913" y="69"/>
                  </a:lnTo>
                  <a:lnTo>
                    <a:pt x="913" y="69"/>
                  </a:lnTo>
                  <a:lnTo>
                    <a:pt x="929" y="58"/>
                  </a:lnTo>
                  <a:lnTo>
                    <a:pt x="944" y="52"/>
                  </a:lnTo>
                  <a:lnTo>
                    <a:pt x="963" y="48"/>
                  </a:lnTo>
                  <a:lnTo>
                    <a:pt x="978" y="45"/>
                  </a:lnTo>
                  <a:lnTo>
                    <a:pt x="978" y="45"/>
                  </a:lnTo>
                  <a:lnTo>
                    <a:pt x="999" y="48"/>
                  </a:lnTo>
                  <a:lnTo>
                    <a:pt x="1017" y="52"/>
                  </a:lnTo>
                  <a:lnTo>
                    <a:pt x="1032" y="58"/>
                  </a:lnTo>
                  <a:lnTo>
                    <a:pt x="1047" y="67"/>
                  </a:lnTo>
                  <a:lnTo>
                    <a:pt x="1060" y="76"/>
                  </a:lnTo>
                  <a:lnTo>
                    <a:pt x="1070" y="88"/>
                  </a:lnTo>
                  <a:lnTo>
                    <a:pt x="1075" y="103"/>
                  </a:lnTo>
                  <a:lnTo>
                    <a:pt x="1081" y="122"/>
                  </a:lnTo>
                  <a:lnTo>
                    <a:pt x="953" y="122"/>
                  </a:lnTo>
                  <a:lnTo>
                    <a:pt x="953" y="168"/>
                  </a:lnTo>
                  <a:lnTo>
                    <a:pt x="953" y="168"/>
                  </a:lnTo>
                  <a:close/>
                  <a:moveTo>
                    <a:pt x="1216" y="290"/>
                  </a:moveTo>
                  <a:lnTo>
                    <a:pt x="1265" y="290"/>
                  </a:lnTo>
                  <a:lnTo>
                    <a:pt x="1265" y="144"/>
                  </a:lnTo>
                  <a:lnTo>
                    <a:pt x="1384" y="290"/>
                  </a:lnTo>
                  <a:lnTo>
                    <a:pt x="1445" y="290"/>
                  </a:lnTo>
                  <a:lnTo>
                    <a:pt x="1323" y="137"/>
                  </a:lnTo>
                  <a:lnTo>
                    <a:pt x="1439" y="5"/>
                  </a:lnTo>
                  <a:lnTo>
                    <a:pt x="1378" y="5"/>
                  </a:lnTo>
                  <a:lnTo>
                    <a:pt x="1265" y="140"/>
                  </a:lnTo>
                  <a:lnTo>
                    <a:pt x="1265" y="5"/>
                  </a:lnTo>
                  <a:lnTo>
                    <a:pt x="1216" y="5"/>
                  </a:lnTo>
                  <a:lnTo>
                    <a:pt x="1216" y="290"/>
                  </a:lnTo>
                  <a:lnTo>
                    <a:pt x="1216" y="290"/>
                  </a:lnTo>
                  <a:close/>
                  <a:moveTo>
                    <a:pt x="1695" y="223"/>
                  </a:moveTo>
                  <a:lnTo>
                    <a:pt x="1695" y="223"/>
                  </a:lnTo>
                  <a:lnTo>
                    <a:pt x="1680" y="234"/>
                  </a:lnTo>
                  <a:lnTo>
                    <a:pt x="1665" y="241"/>
                  </a:lnTo>
                  <a:lnTo>
                    <a:pt x="1647" y="243"/>
                  </a:lnTo>
                  <a:lnTo>
                    <a:pt x="1628" y="247"/>
                  </a:lnTo>
                  <a:lnTo>
                    <a:pt x="1628" y="247"/>
                  </a:lnTo>
                  <a:lnTo>
                    <a:pt x="1607" y="243"/>
                  </a:lnTo>
                  <a:lnTo>
                    <a:pt x="1589" y="241"/>
                  </a:lnTo>
                  <a:lnTo>
                    <a:pt x="1570" y="232"/>
                  </a:lnTo>
                  <a:lnTo>
                    <a:pt x="1558" y="219"/>
                  </a:lnTo>
                  <a:lnTo>
                    <a:pt x="1546" y="204"/>
                  </a:lnTo>
                  <a:lnTo>
                    <a:pt x="1536" y="185"/>
                  </a:lnTo>
                  <a:lnTo>
                    <a:pt x="1530" y="168"/>
                  </a:lnTo>
                  <a:lnTo>
                    <a:pt x="1530" y="146"/>
                  </a:lnTo>
                  <a:lnTo>
                    <a:pt x="1530" y="146"/>
                  </a:lnTo>
                  <a:lnTo>
                    <a:pt x="1530" y="125"/>
                  </a:lnTo>
                  <a:lnTo>
                    <a:pt x="1536" y="103"/>
                  </a:lnTo>
                  <a:lnTo>
                    <a:pt x="1546" y="88"/>
                  </a:lnTo>
                  <a:lnTo>
                    <a:pt x="1555" y="73"/>
                  </a:lnTo>
                  <a:lnTo>
                    <a:pt x="1570" y="60"/>
                  </a:lnTo>
                  <a:lnTo>
                    <a:pt x="1585" y="54"/>
                  </a:lnTo>
                  <a:lnTo>
                    <a:pt x="1604" y="48"/>
                  </a:lnTo>
                  <a:lnTo>
                    <a:pt x="1622" y="45"/>
                  </a:lnTo>
                  <a:lnTo>
                    <a:pt x="1622" y="45"/>
                  </a:lnTo>
                  <a:lnTo>
                    <a:pt x="1643" y="48"/>
                  </a:lnTo>
                  <a:lnTo>
                    <a:pt x="1659" y="52"/>
                  </a:lnTo>
                  <a:lnTo>
                    <a:pt x="1674" y="58"/>
                  </a:lnTo>
                  <a:lnTo>
                    <a:pt x="1686" y="67"/>
                  </a:lnTo>
                  <a:lnTo>
                    <a:pt x="1710" y="30"/>
                  </a:lnTo>
                  <a:lnTo>
                    <a:pt x="1710" y="30"/>
                  </a:lnTo>
                  <a:lnTo>
                    <a:pt x="1693" y="18"/>
                  </a:lnTo>
                  <a:lnTo>
                    <a:pt x="1674" y="9"/>
                  </a:lnTo>
                  <a:lnTo>
                    <a:pt x="1650" y="2"/>
                  </a:lnTo>
                  <a:lnTo>
                    <a:pt x="1622" y="0"/>
                  </a:lnTo>
                  <a:lnTo>
                    <a:pt x="1622" y="0"/>
                  </a:lnTo>
                  <a:lnTo>
                    <a:pt x="1589" y="2"/>
                  </a:lnTo>
                  <a:lnTo>
                    <a:pt x="1561" y="11"/>
                  </a:lnTo>
                  <a:lnTo>
                    <a:pt x="1536" y="24"/>
                  </a:lnTo>
                  <a:lnTo>
                    <a:pt x="1515" y="43"/>
                  </a:lnTo>
                  <a:lnTo>
                    <a:pt x="1497" y="63"/>
                  </a:lnTo>
                  <a:lnTo>
                    <a:pt x="1488" y="88"/>
                  </a:lnTo>
                  <a:lnTo>
                    <a:pt x="1478" y="116"/>
                  </a:lnTo>
                  <a:lnTo>
                    <a:pt x="1476" y="146"/>
                  </a:lnTo>
                  <a:lnTo>
                    <a:pt x="1476" y="146"/>
                  </a:lnTo>
                  <a:lnTo>
                    <a:pt x="1478" y="180"/>
                  </a:lnTo>
                  <a:lnTo>
                    <a:pt x="1488" y="207"/>
                  </a:lnTo>
                  <a:lnTo>
                    <a:pt x="1500" y="232"/>
                  </a:lnTo>
                  <a:lnTo>
                    <a:pt x="1519" y="253"/>
                  </a:lnTo>
                  <a:lnTo>
                    <a:pt x="1540" y="271"/>
                  </a:lnTo>
                  <a:lnTo>
                    <a:pt x="1564" y="284"/>
                  </a:lnTo>
                  <a:lnTo>
                    <a:pt x="1592" y="290"/>
                  </a:lnTo>
                  <a:lnTo>
                    <a:pt x="1626" y="292"/>
                  </a:lnTo>
                  <a:lnTo>
                    <a:pt x="1626" y="292"/>
                  </a:lnTo>
                  <a:lnTo>
                    <a:pt x="1650" y="292"/>
                  </a:lnTo>
                  <a:lnTo>
                    <a:pt x="1677" y="284"/>
                  </a:lnTo>
                  <a:lnTo>
                    <a:pt x="1699" y="275"/>
                  </a:lnTo>
                  <a:lnTo>
                    <a:pt x="1714" y="262"/>
                  </a:lnTo>
                  <a:lnTo>
                    <a:pt x="1695" y="223"/>
                  </a:lnTo>
                  <a:lnTo>
                    <a:pt x="1695" y="223"/>
                  </a:lnTo>
                  <a:close/>
                  <a:moveTo>
                    <a:pt x="1834" y="290"/>
                  </a:moveTo>
                  <a:lnTo>
                    <a:pt x="1983" y="88"/>
                  </a:lnTo>
                  <a:lnTo>
                    <a:pt x="1983" y="290"/>
                  </a:lnTo>
                  <a:lnTo>
                    <a:pt x="2032" y="290"/>
                  </a:lnTo>
                  <a:lnTo>
                    <a:pt x="2032" y="5"/>
                  </a:lnTo>
                  <a:lnTo>
                    <a:pt x="1989" y="5"/>
                  </a:lnTo>
                  <a:lnTo>
                    <a:pt x="1839" y="207"/>
                  </a:lnTo>
                  <a:lnTo>
                    <a:pt x="1839" y="5"/>
                  </a:lnTo>
                  <a:lnTo>
                    <a:pt x="1791" y="5"/>
                  </a:lnTo>
                  <a:lnTo>
                    <a:pt x="1791" y="290"/>
                  </a:lnTo>
                  <a:lnTo>
                    <a:pt x="1834" y="290"/>
                  </a:lnTo>
                  <a:lnTo>
                    <a:pt x="1834" y="290"/>
                  </a:lnTo>
                  <a:close/>
                  <a:moveTo>
                    <a:pt x="2135" y="290"/>
                  </a:moveTo>
                  <a:lnTo>
                    <a:pt x="2188" y="290"/>
                  </a:lnTo>
                  <a:lnTo>
                    <a:pt x="2188" y="84"/>
                  </a:lnTo>
                  <a:lnTo>
                    <a:pt x="2276" y="210"/>
                  </a:lnTo>
                  <a:lnTo>
                    <a:pt x="2285" y="210"/>
                  </a:lnTo>
                  <a:lnTo>
                    <a:pt x="2375" y="82"/>
                  </a:lnTo>
                  <a:lnTo>
                    <a:pt x="2375" y="290"/>
                  </a:lnTo>
                  <a:lnTo>
                    <a:pt x="2423" y="290"/>
                  </a:lnTo>
                  <a:lnTo>
                    <a:pt x="2423" y="5"/>
                  </a:lnTo>
                  <a:lnTo>
                    <a:pt x="2377" y="5"/>
                  </a:lnTo>
                  <a:lnTo>
                    <a:pt x="2283" y="137"/>
                  </a:lnTo>
                  <a:lnTo>
                    <a:pt x="2188" y="5"/>
                  </a:lnTo>
                  <a:lnTo>
                    <a:pt x="2135" y="5"/>
                  </a:lnTo>
                  <a:lnTo>
                    <a:pt x="2135" y="290"/>
                  </a:lnTo>
                  <a:lnTo>
                    <a:pt x="2135" y="290"/>
                  </a:lnTo>
                  <a:close/>
                  <a:moveTo>
                    <a:pt x="2527" y="290"/>
                  </a:moveTo>
                  <a:lnTo>
                    <a:pt x="2527" y="290"/>
                  </a:lnTo>
                  <a:lnTo>
                    <a:pt x="2600" y="290"/>
                  </a:lnTo>
                  <a:lnTo>
                    <a:pt x="2600" y="290"/>
                  </a:lnTo>
                  <a:lnTo>
                    <a:pt x="2628" y="290"/>
                  </a:lnTo>
                  <a:lnTo>
                    <a:pt x="2649" y="284"/>
                  </a:lnTo>
                  <a:lnTo>
                    <a:pt x="2667" y="277"/>
                  </a:lnTo>
                  <a:lnTo>
                    <a:pt x="2682" y="266"/>
                  </a:lnTo>
                  <a:lnTo>
                    <a:pt x="2695" y="253"/>
                  </a:lnTo>
                  <a:lnTo>
                    <a:pt x="2704" y="238"/>
                  </a:lnTo>
                  <a:lnTo>
                    <a:pt x="2710" y="219"/>
                  </a:lnTo>
                  <a:lnTo>
                    <a:pt x="2710" y="198"/>
                  </a:lnTo>
                  <a:lnTo>
                    <a:pt x="2710" y="198"/>
                  </a:lnTo>
                  <a:lnTo>
                    <a:pt x="2710" y="180"/>
                  </a:lnTo>
                  <a:lnTo>
                    <a:pt x="2704" y="161"/>
                  </a:lnTo>
                  <a:lnTo>
                    <a:pt x="2699" y="149"/>
                  </a:lnTo>
                  <a:lnTo>
                    <a:pt x="2686" y="134"/>
                  </a:lnTo>
                  <a:lnTo>
                    <a:pt x="2673" y="125"/>
                  </a:lnTo>
                  <a:lnTo>
                    <a:pt x="2656" y="118"/>
                  </a:lnTo>
                  <a:lnTo>
                    <a:pt x="2637" y="112"/>
                  </a:lnTo>
                  <a:lnTo>
                    <a:pt x="2615" y="112"/>
                  </a:lnTo>
                  <a:lnTo>
                    <a:pt x="2615" y="112"/>
                  </a:lnTo>
                  <a:lnTo>
                    <a:pt x="2579" y="116"/>
                  </a:lnTo>
                  <a:lnTo>
                    <a:pt x="2579" y="52"/>
                  </a:lnTo>
                  <a:lnTo>
                    <a:pt x="2695" y="52"/>
                  </a:lnTo>
                  <a:lnTo>
                    <a:pt x="2695" y="5"/>
                  </a:lnTo>
                  <a:lnTo>
                    <a:pt x="2527" y="5"/>
                  </a:lnTo>
                  <a:lnTo>
                    <a:pt x="2527" y="290"/>
                  </a:lnTo>
                  <a:lnTo>
                    <a:pt x="2527" y="290"/>
                  </a:lnTo>
                  <a:close/>
                  <a:moveTo>
                    <a:pt x="2613" y="159"/>
                  </a:moveTo>
                  <a:lnTo>
                    <a:pt x="2613" y="159"/>
                  </a:lnTo>
                  <a:lnTo>
                    <a:pt x="2624" y="159"/>
                  </a:lnTo>
                  <a:lnTo>
                    <a:pt x="2634" y="161"/>
                  </a:lnTo>
                  <a:lnTo>
                    <a:pt x="2643" y="164"/>
                  </a:lnTo>
                  <a:lnTo>
                    <a:pt x="2649" y="170"/>
                  </a:lnTo>
                  <a:lnTo>
                    <a:pt x="2656" y="176"/>
                  </a:lnTo>
                  <a:lnTo>
                    <a:pt x="2658" y="185"/>
                  </a:lnTo>
                  <a:lnTo>
                    <a:pt x="2661" y="202"/>
                  </a:lnTo>
                  <a:lnTo>
                    <a:pt x="2661" y="202"/>
                  </a:lnTo>
                  <a:lnTo>
                    <a:pt x="2658" y="219"/>
                  </a:lnTo>
                  <a:lnTo>
                    <a:pt x="2656" y="226"/>
                  </a:lnTo>
                  <a:lnTo>
                    <a:pt x="2649" y="232"/>
                  </a:lnTo>
                  <a:lnTo>
                    <a:pt x="2643" y="238"/>
                  </a:lnTo>
                  <a:lnTo>
                    <a:pt x="2634" y="241"/>
                  </a:lnTo>
                  <a:lnTo>
                    <a:pt x="2609" y="243"/>
                  </a:lnTo>
                  <a:lnTo>
                    <a:pt x="2609" y="243"/>
                  </a:lnTo>
                  <a:lnTo>
                    <a:pt x="2579" y="241"/>
                  </a:lnTo>
                  <a:lnTo>
                    <a:pt x="2579" y="161"/>
                  </a:lnTo>
                  <a:lnTo>
                    <a:pt x="2579" y="161"/>
                  </a:lnTo>
                  <a:lnTo>
                    <a:pt x="2613" y="159"/>
                  </a:lnTo>
                  <a:lnTo>
                    <a:pt x="2613" y="159"/>
                  </a:lnTo>
                  <a:close/>
                  <a:moveTo>
                    <a:pt x="2765" y="290"/>
                  </a:moveTo>
                  <a:lnTo>
                    <a:pt x="2817" y="290"/>
                  </a:lnTo>
                  <a:lnTo>
                    <a:pt x="2845" y="217"/>
                  </a:lnTo>
                  <a:lnTo>
                    <a:pt x="2967" y="217"/>
                  </a:lnTo>
                  <a:lnTo>
                    <a:pt x="2997" y="290"/>
                  </a:lnTo>
                  <a:lnTo>
                    <a:pt x="3049" y="290"/>
                  </a:lnTo>
                  <a:lnTo>
                    <a:pt x="2931" y="2"/>
                  </a:lnTo>
                  <a:lnTo>
                    <a:pt x="2884" y="2"/>
                  </a:lnTo>
                  <a:lnTo>
                    <a:pt x="2765" y="290"/>
                  </a:lnTo>
                  <a:lnTo>
                    <a:pt x="2765" y="290"/>
                  </a:lnTo>
                  <a:close/>
                  <a:moveTo>
                    <a:pt x="2905" y="67"/>
                  </a:moveTo>
                  <a:lnTo>
                    <a:pt x="2948" y="170"/>
                  </a:lnTo>
                  <a:lnTo>
                    <a:pt x="2866" y="170"/>
                  </a:lnTo>
                  <a:lnTo>
                    <a:pt x="2905" y="67"/>
                  </a:lnTo>
                  <a:lnTo>
                    <a:pt x="2905" y="67"/>
                  </a:lnTo>
                  <a:close/>
                  <a:moveTo>
                    <a:pt x="3297" y="290"/>
                  </a:moveTo>
                  <a:lnTo>
                    <a:pt x="3345" y="290"/>
                  </a:lnTo>
                  <a:lnTo>
                    <a:pt x="3345" y="5"/>
                  </a:lnTo>
                  <a:lnTo>
                    <a:pt x="3297" y="5"/>
                  </a:lnTo>
                  <a:lnTo>
                    <a:pt x="3297" y="122"/>
                  </a:lnTo>
                  <a:lnTo>
                    <a:pt x="3169" y="122"/>
                  </a:lnTo>
                  <a:lnTo>
                    <a:pt x="3169" y="5"/>
                  </a:lnTo>
                  <a:lnTo>
                    <a:pt x="3117" y="5"/>
                  </a:lnTo>
                  <a:lnTo>
                    <a:pt x="3117" y="290"/>
                  </a:lnTo>
                  <a:lnTo>
                    <a:pt x="3169" y="290"/>
                  </a:lnTo>
                  <a:lnTo>
                    <a:pt x="3169" y="168"/>
                  </a:lnTo>
                  <a:lnTo>
                    <a:pt x="3297" y="168"/>
                  </a:lnTo>
                  <a:lnTo>
                    <a:pt x="3297" y="290"/>
                  </a:lnTo>
                  <a:lnTo>
                    <a:pt x="3297" y="290"/>
                  </a:lnTo>
                  <a:close/>
                  <a:moveTo>
                    <a:pt x="3450" y="290"/>
                  </a:moveTo>
                  <a:lnTo>
                    <a:pt x="3502" y="290"/>
                  </a:lnTo>
                  <a:lnTo>
                    <a:pt x="3502" y="144"/>
                  </a:lnTo>
                  <a:lnTo>
                    <a:pt x="3618" y="290"/>
                  </a:lnTo>
                  <a:lnTo>
                    <a:pt x="3682" y="290"/>
                  </a:lnTo>
                  <a:lnTo>
                    <a:pt x="3557" y="137"/>
                  </a:lnTo>
                  <a:lnTo>
                    <a:pt x="3673" y="5"/>
                  </a:lnTo>
                  <a:lnTo>
                    <a:pt x="3615" y="5"/>
                  </a:lnTo>
                  <a:lnTo>
                    <a:pt x="3502" y="140"/>
                  </a:lnTo>
                  <a:lnTo>
                    <a:pt x="3502" y="5"/>
                  </a:lnTo>
                  <a:lnTo>
                    <a:pt x="3450" y="5"/>
                  </a:lnTo>
                  <a:lnTo>
                    <a:pt x="3450" y="290"/>
                  </a:lnTo>
                  <a:lnTo>
                    <a:pt x="3450" y="290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6" name="Freeform 12" hidden="1"/>
            <p:cNvSpPr>
              <a:spLocks/>
            </p:cNvSpPr>
            <p:nvPr/>
          </p:nvSpPr>
          <p:spPr bwMode="auto">
            <a:xfrm>
              <a:off x="4211" y="3070"/>
              <a:ext cx="201" cy="108"/>
            </a:xfrm>
            <a:custGeom>
              <a:avLst/>
              <a:gdLst>
                <a:gd name="T0" fmla="*/ 597 w 603"/>
                <a:gd name="T1" fmla="*/ 0 h 324"/>
                <a:gd name="T2" fmla="*/ 0 w 603"/>
                <a:gd name="T3" fmla="*/ 0 h 324"/>
                <a:gd name="T4" fmla="*/ 209 w 603"/>
                <a:gd name="T5" fmla="*/ 152 h 324"/>
                <a:gd name="T6" fmla="*/ 445 w 603"/>
                <a:gd name="T7" fmla="*/ 324 h 324"/>
                <a:gd name="T8" fmla="*/ 603 w 603"/>
                <a:gd name="T9" fmla="*/ 0 h 324"/>
                <a:gd name="T10" fmla="*/ 597 w 603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3" h="324">
                  <a:moveTo>
                    <a:pt x="597" y="0"/>
                  </a:moveTo>
                  <a:lnTo>
                    <a:pt x="0" y="0"/>
                  </a:lnTo>
                  <a:lnTo>
                    <a:pt x="209" y="152"/>
                  </a:lnTo>
                  <a:lnTo>
                    <a:pt x="445" y="324"/>
                  </a:lnTo>
                  <a:lnTo>
                    <a:pt x="603" y="0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37" name="Freeform 13" hidden="1"/>
            <p:cNvSpPr>
              <a:spLocks/>
            </p:cNvSpPr>
            <p:nvPr/>
          </p:nvSpPr>
          <p:spPr bwMode="auto">
            <a:xfrm>
              <a:off x="4281" y="3070"/>
              <a:ext cx="131" cy="108"/>
            </a:xfrm>
            <a:custGeom>
              <a:avLst/>
              <a:gdLst>
                <a:gd name="T0" fmla="*/ 394 w 394"/>
                <a:gd name="T1" fmla="*/ 0 h 324"/>
                <a:gd name="T2" fmla="*/ 236 w 394"/>
                <a:gd name="T3" fmla="*/ 324 h 324"/>
                <a:gd name="T4" fmla="*/ 0 w 394"/>
                <a:gd name="T5" fmla="*/ 152 h 324"/>
                <a:gd name="T6" fmla="*/ 388 w 394"/>
                <a:gd name="T7" fmla="*/ 0 h 324"/>
                <a:gd name="T8" fmla="*/ 394 w 394"/>
                <a:gd name="T9" fmla="*/ 0 h 324"/>
                <a:gd name="T10" fmla="*/ 394 w 394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324">
                  <a:moveTo>
                    <a:pt x="394" y="0"/>
                  </a:moveTo>
                  <a:lnTo>
                    <a:pt x="236" y="324"/>
                  </a:lnTo>
                  <a:lnTo>
                    <a:pt x="0" y="152"/>
                  </a:lnTo>
                  <a:lnTo>
                    <a:pt x="388" y="0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00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grpSp>
        <p:nvGrpSpPr>
          <p:cNvPr id="38" name="LogoEngRB" hidden="1"/>
          <p:cNvGrpSpPr>
            <a:grpSpLocks noChangeAspect="1"/>
          </p:cNvGrpSpPr>
          <p:nvPr/>
        </p:nvGrpSpPr>
        <p:grpSpPr bwMode="auto">
          <a:xfrm>
            <a:off x="1563108" y="1510879"/>
            <a:ext cx="5461892" cy="252000"/>
            <a:chOff x="4211" y="3244"/>
            <a:chExt cx="1528" cy="94"/>
          </a:xfrm>
        </p:grpSpPr>
        <p:sp>
          <p:nvSpPr>
            <p:cNvPr id="39" name="Freeform 17" hidden="1"/>
            <p:cNvSpPr>
              <a:spLocks noEditPoints="1"/>
            </p:cNvSpPr>
            <p:nvPr/>
          </p:nvSpPr>
          <p:spPr bwMode="auto">
            <a:xfrm>
              <a:off x="4464" y="3251"/>
              <a:ext cx="1275" cy="87"/>
            </a:xfrm>
            <a:custGeom>
              <a:avLst/>
              <a:gdLst>
                <a:gd name="T0" fmla="*/ 3754 w 3826"/>
                <a:gd name="T1" fmla="*/ 192 h 260"/>
                <a:gd name="T2" fmla="*/ 3530 w 3826"/>
                <a:gd name="T3" fmla="*/ 5 h 260"/>
                <a:gd name="T4" fmla="*/ 3357 w 3826"/>
                <a:gd name="T5" fmla="*/ 218 h 260"/>
                <a:gd name="T6" fmla="*/ 3266 w 3826"/>
                <a:gd name="T7" fmla="*/ 230 h 260"/>
                <a:gd name="T8" fmla="*/ 3389 w 3826"/>
                <a:gd name="T9" fmla="*/ 248 h 260"/>
                <a:gd name="T10" fmla="*/ 3416 w 3826"/>
                <a:gd name="T11" fmla="*/ 150 h 260"/>
                <a:gd name="T12" fmla="*/ 3315 w 3826"/>
                <a:gd name="T13" fmla="*/ 77 h 260"/>
                <a:gd name="T14" fmla="*/ 3373 w 3826"/>
                <a:gd name="T15" fmla="*/ 45 h 260"/>
                <a:gd name="T16" fmla="*/ 3343 w 3826"/>
                <a:gd name="T17" fmla="*/ 0 h 260"/>
                <a:gd name="T18" fmla="*/ 3266 w 3826"/>
                <a:gd name="T19" fmla="*/ 70 h 260"/>
                <a:gd name="T20" fmla="*/ 3361 w 3826"/>
                <a:gd name="T21" fmla="*/ 160 h 260"/>
                <a:gd name="T22" fmla="*/ 3175 w 3826"/>
                <a:gd name="T23" fmla="*/ 203 h 260"/>
                <a:gd name="T24" fmla="*/ 3058 w 3826"/>
                <a:gd name="T25" fmla="*/ 220 h 260"/>
                <a:gd name="T26" fmla="*/ 3158 w 3826"/>
                <a:gd name="T27" fmla="*/ 258 h 260"/>
                <a:gd name="T28" fmla="*/ 3222 w 3826"/>
                <a:gd name="T29" fmla="*/ 175 h 260"/>
                <a:gd name="T30" fmla="*/ 3123 w 3826"/>
                <a:gd name="T31" fmla="*/ 93 h 260"/>
                <a:gd name="T32" fmla="*/ 3145 w 3826"/>
                <a:gd name="T33" fmla="*/ 40 h 260"/>
                <a:gd name="T34" fmla="*/ 3165 w 3826"/>
                <a:gd name="T35" fmla="*/ 2 h 260"/>
                <a:gd name="T36" fmla="*/ 3065 w 3826"/>
                <a:gd name="T37" fmla="*/ 55 h 260"/>
                <a:gd name="T38" fmla="*/ 3121 w 3826"/>
                <a:gd name="T39" fmla="*/ 143 h 260"/>
                <a:gd name="T40" fmla="*/ 2964 w 3826"/>
                <a:gd name="T41" fmla="*/ 5 h 260"/>
                <a:gd name="T42" fmla="*/ 2922 w 3826"/>
                <a:gd name="T43" fmla="*/ 218 h 260"/>
                <a:gd name="T44" fmla="*/ 2848 w 3826"/>
                <a:gd name="T45" fmla="*/ 157 h 260"/>
                <a:gd name="T46" fmla="*/ 2832 w 3826"/>
                <a:gd name="T47" fmla="*/ 232 h 260"/>
                <a:gd name="T48" fmla="*/ 2979 w 3826"/>
                <a:gd name="T49" fmla="*/ 235 h 260"/>
                <a:gd name="T50" fmla="*/ 2654 w 3826"/>
                <a:gd name="T51" fmla="*/ 45 h 260"/>
                <a:gd name="T52" fmla="*/ 2683 w 3826"/>
                <a:gd name="T53" fmla="*/ 98 h 260"/>
                <a:gd name="T54" fmla="*/ 2641 w 3826"/>
                <a:gd name="T55" fmla="*/ 45 h 260"/>
                <a:gd name="T56" fmla="*/ 2701 w 3826"/>
                <a:gd name="T57" fmla="*/ 145 h 260"/>
                <a:gd name="T58" fmla="*/ 2727 w 3826"/>
                <a:gd name="T59" fmla="*/ 51 h 260"/>
                <a:gd name="T60" fmla="*/ 2566 w 3826"/>
                <a:gd name="T61" fmla="*/ 255 h 260"/>
                <a:gd name="T62" fmla="*/ 2337 w 3826"/>
                <a:gd name="T63" fmla="*/ 45 h 260"/>
                <a:gd name="T64" fmla="*/ 2032 w 3826"/>
                <a:gd name="T65" fmla="*/ 95 h 260"/>
                <a:gd name="T66" fmla="*/ 2141 w 3826"/>
                <a:gd name="T67" fmla="*/ 48 h 260"/>
                <a:gd name="T68" fmla="*/ 2188 w 3826"/>
                <a:gd name="T69" fmla="*/ 166 h 260"/>
                <a:gd name="T70" fmla="*/ 2077 w 3826"/>
                <a:gd name="T71" fmla="*/ 213 h 260"/>
                <a:gd name="T72" fmla="*/ 1980 w 3826"/>
                <a:gd name="T73" fmla="*/ 130 h 260"/>
                <a:gd name="T74" fmla="*/ 2109 w 3826"/>
                <a:gd name="T75" fmla="*/ 260 h 260"/>
                <a:gd name="T76" fmla="*/ 2241 w 3826"/>
                <a:gd name="T77" fmla="*/ 130 h 260"/>
                <a:gd name="T78" fmla="*/ 2109 w 3826"/>
                <a:gd name="T79" fmla="*/ 0 h 260"/>
                <a:gd name="T80" fmla="*/ 1980 w 3826"/>
                <a:gd name="T81" fmla="*/ 130 h 260"/>
                <a:gd name="T82" fmla="*/ 1721 w 3826"/>
                <a:gd name="T83" fmla="*/ 122 h 260"/>
                <a:gd name="T84" fmla="*/ 1426 w 3826"/>
                <a:gd name="T85" fmla="*/ 5 h 260"/>
                <a:gd name="T86" fmla="*/ 1259 w 3826"/>
                <a:gd name="T87" fmla="*/ 150 h 260"/>
                <a:gd name="T88" fmla="*/ 1349 w 3826"/>
                <a:gd name="T89" fmla="*/ 255 h 260"/>
                <a:gd name="T90" fmla="*/ 1011 w 3826"/>
                <a:gd name="T91" fmla="*/ 58 h 260"/>
                <a:gd name="T92" fmla="*/ 997 w 3826"/>
                <a:gd name="T93" fmla="*/ 108 h 260"/>
                <a:gd name="T94" fmla="*/ 1001 w 3826"/>
                <a:gd name="T95" fmla="*/ 150 h 260"/>
                <a:gd name="T96" fmla="*/ 1018 w 3826"/>
                <a:gd name="T97" fmla="*/ 203 h 260"/>
                <a:gd name="T98" fmla="*/ 981 w 3826"/>
                <a:gd name="T99" fmla="*/ 147 h 260"/>
                <a:gd name="T100" fmla="*/ 1053 w 3826"/>
                <a:gd name="T101" fmla="*/ 227 h 260"/>
                <a:gd name="T102" fmla="*/ 1051 w 3826"/>
                <a:gd name="T103" fmla="*/ 135 h 260"/>
                <a:gd name="T104" fmla="*/ 1060 w 3826"/>
                <a:gd name="T105" fmla="*/ 65 h 260"/>
                <a:gd name="T106" fmla="*/ 979 w 3826"/>
                <a:gd name="T107" fmla="*/ 2 h 260"/>
                <a:gd name="T108" fmla="*/ 790 w 3826"/>
                <a:gd name="T109" fmla="*/ 75 h 260"/>
                <a:gd name="T110" fmla="*/ 581 w 3826"/>
                <a:gd name="T111" fmla="*/ 255 h 260"/>
                <a:gd name="T112" fmla="*/ 295 w 3826"/>
                <a:gd name="T113" fmla="*/ 95 h 260"/>
                <a:gd name="T114" fmla="*/ 323 w 3826"/>
                <a:gd name="T115" fmla="*/ 128 h 260"/>
                <a:gd name="T116" fmla="*/ 134 w 3826"/>
                <a:gd name="T117" fmla="*/ 108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26" h="260">
                  <a:moveTo>
                    <a:pt x="3700" y="60"/>
                  </a:moveTo>
                  <a:lnTo>
                    <a:pt x="3737" y="150"/>
                  </a:lnTo>
                  <a:lnTo>
                    <a:pt x="3665" y="150"/>
                  </a:lnTo>
                  <a:lnTo>
                    <a:pt x="3700" y="60"/>
                  </a:lnTo>
                  <a:lnTo>
                    <a:pt x="3700" y="60"/>
                  </a:lnTo>
                  <a:close/>
                  <a:moveTo>
                    <a:pt x="3574" y="255"/>
                  </a:moveTo>
                  <a:lnTo>
                    <a:pt x="3620" y="255"/>
                  </a:lnTo>
                  <a:lnTo>
                    <a:pt x="3647" y="192"/>
                  </a:lnTo>
                  <a:lnTo>
                    <a:pt x="3754" y="192"/>
                  </a:lnTo>
                  <a:lnTo>
                    <a:pt x="3779" y="255"/>
                  </a:lnTo>
                  <a:lnTo>
                    <a:pt x="3826" y="255"/>
                  </a:lnTo>
                  <a:lnTo>
                    <a:pt x="3721" y="2"/>
                  </a:lnTo>
                  <a:lnTo>
                    <a:pt x="3682" y="2"/>
                  </a:lnTo>
                  <a:lnTo>
                    <a:pt x="3574" y="255"/>
                  </a:lnTo>
                  <a:lnTo>
                    <a:pt x="3574" y="255"/>
                  </a:lnTo>
                  <a:close/>
                  <a:moveTo>
                    <a:pt x="3485" y="255"/>
                  </a:moveTo>
                  <a:lnTo>
                    <a:pt x="3530" y="255"/>
                  </a:lnTo>
                  <a:lnTo>
                    <a:pt x="3530" y="5"/>
                  </a:lnTo>
                  <a:lnTo>
                    <a:pt x="3485" y="5"/>
                  </a:lnTo>
                  <a:lnTo>
                    <a:pt x="3485" y="255"/>
                  </a:lnTo>
                  <a:lnTo>
                    <a:pt x="3485" y="255"/>
                  </a:lnTo>
                  <a:close/>
                  <a:moveTo>
                    <a:pt x="3378" y="190"/>
                  </a:moveTo>
                  <a:lnTo>
                    <a:pt x="3378" y="190"/>
                  </a:lnTo>
                  <a:lnTo>
                    <a:pt x="3378" y="195"/>
                  </a:lnTo>
                  <a:lnTo>
                    <a:pt x="3376" y="203"/>
                  </a:lnTo>
                  <a:lnTo>
                    <a:pt x="3369" y="210"/>
                  </a:lnTo>
                  <a:lnTo>
                    <a:pt x="3357" y="218"/>
                  </a:lnTo>
                  <a:lnTo>
                    <a:pt x="3343" y="218"/>
                  </a:lnTo>
                  <a:lnTo>
                    <a:pt x="3343" y="218"/>
                  </a:lnTo>
                  <a:lnTo>
                    <a:pt x="3329" y="218"/>
                  </a:lnTo>
                  <a:lnTo>
                    <a:pt x="3312" y="213"/>
                  </a:lnTo>
                  <a:lnTo>
                    <a:pt x="3296" y="203"/>
                  </a:lnTo>
                  <a:lnTo>
                    <a:pt x="3284" y="190"/>
                  </a:lnTo>
                  <a:lnTo>
                    <a:pt x="3259" y="220"/>
                  </a:lnTo>
                  <a:lnTo>
                    <a:pt x="3259" y="220"/>
                  </a:lnTo>
                  <a:lnTo>
                    <a:pt x="3266" y="230"/>
                  </a:lnTo>
                  <a:lnTo>
                    <a:pt x="3275" y="237"/>
                  </a:lnTo>
                  <a:lnTo>
                    <a:pt x="3284" y="245"/>
                  </a:lnTo>
                  <a:lnTo>
                    <a:pt x="3294" y="250"/>
                  </a:lnTo>
                  <a:lnTo>
                    <a:pt x="3317" y="258"/>
                  </a:lnTo>
                  <a:lnTo>
                    <a:pt x="3341" y="260"/>
                  </a:lnTo>
                  <a:lnTo>
                    <a:pt x="3341" y="260"/>
                  </a:lnTo>
                  <a:lnTo>
                    <a:pt x="3359" y="258"/>
                  </a:lnTo>
                  <a:lnTo>
                    <a:pt x="3376" y="255"/>
                  </a:lnTo>
                  <a:lnTo>
                    <a:pt x="3389" y="248"/>
                  </a:lnTo>
                  <a:lnTo>
                    <a:pt x="3401" y="239"/>
                  </a:lnTo>
                  <a:lnTo>
                    <a:pt x="3411" y="230"/>
                  </a:lnTo>
                  <a:lnTo>
                    <a:pt x="3418" y="218"/>
                  </a:lnTo>
                  <a:lnTo>
                    <a:pt x="3424" y="206"/>
                  </a:lnTo>
                  <a:lnTo>
                    <a:pt x="3426" y="187"/>
                  </a:lnTo>
                  <a:lnTo>
                    <a:pt x="3426" y="187"/>
                  </a:lnTo>
                  <a:lnTo>
                    <a:pt x="3426" y="175"/>
                  </a:lnTo>
                  <a:lnTo>
                    <a:pt x="3420" y="162"/>
                  </a:lnTo>
                  <a:lnTo>
                    <a:pt x="3416" y="150"/>
                  </a:lnTo>
                  <a:lnTo>
                    <a:pt x="3408" y="143"/>
                  </a:lnTo>
                  <a:lnTo>
                    <a:pt x="3399" y="135"/>
                  </a:lnTo>
                  <a:lnTo>
                    <a:pt x="3392" y="128"/>
                  </a:lnTo>
                  <a:lnTo>
                    <a:pt x="3369" y="117"/>
                  </a:lnTo>
                  <a:lnTo>
                    <a:pt x="3349" y="108"/>
                  </a:lnTo>
                  <a:lnTo>
                    <a:pt x="3331" y="98"/>
                  </a:lnTo>
                  <a:lnTo>
                    <a:pt x="3324" y="93"/>
                  </a:lnTo>
                  <a:lnTo>
                    <a:pt x="3317" y="85"/>
                  </a:lnTo>
                  <a:lnTo>
                    <a:pt x="3315" y="77"/>
                  </a:lnTo>
                  <a:lnTo>
                    <a:pt x="3312" y="70"/>
                  </a:lnTo>
                  <a:lnTo>
                    <a:pt x="3312" y="70"/>
                  </a:lnTo>
                  <a:lnTo>
                    <a:pt x="3315" y="58"/>
                  </a:lnTo>
                  <a:lnTo>
                    <a:pt x="3322" y="51"/>
                  </a:lnTo>
                  <a:lnTo>
                    <a:pt x="3334" y="42"/>
                  </a:lnTo>
                  <a:lnTo>
                    <a:pt x="3349" y="40"/>
                  </a:lnTo>
                  <a:lnTo>
                    <a:pt x="3349" y="40"/>
                  </a:lnTo>
                  <a:lnTo>
                    <a:pt x="3361" y="42"/>
                  </a:lnTo>
                  <a:lnTo>
                    <a:pt x="3373" y="45"/>
                  </a:lnTo>
                  <a:lnTo>
                    <a:pt x="3384" y="53"/>
                  </a:lnTo>
                  <a:lnTo>
                    <a:pt x="3392" y="60"/>
                  </a:lnTo>
                  <a:lnTo>
                    <a:pt x="3416" y="28"/>
                  </a:lnTo>
                  <a:lnTo>
                    <a:pt x="3416" y="28"/>
                  </a:lnTo>
                  <a:lnTo>
                    <a:pt x="3404" y="16"/>
                  </a:lnTo>
                  <a:lnTo>
                    <a:pt x="3387" y="7"/>
                  </a:lnTo>
                  <a:lnTo>
                    <a:pt x="3366" y="2"/>
                  </a:lnTo>
                  <a:lnTo>
                    <a:pt x="3343" y="0"/>
                  </a:lnTo>
                  <a:lnTo>
                    <a:pt x="3343" y="0"/>
                  </a:lnTo>
                  <a:lnTo>
                    <a:pt x="3327" y="2"/>
                  </a:lnTo>
                  <a:lnTo>
                    <a:pt x="3312" y="5"/>
                  </a:lnTo>
                  <a:lnTo>
                    <a:pt x="3299" y="13"/>
                  </a:lnTo>
                  <a:lnTo>
                    <a:pt x="3287" y="20"/>
                  </a:lnTo>
                  <a:lnTo>
                    <a:pt x="3277" y="30"/>
                  </a:lnTo>
                  <a:lnTo>
                    <a:pt x="3272" y="42"/>
                  </a:lnTo>
                  <a:lnTo>
                    <a:pt x="3266" y="55"/>
                  </a:lnTo>
                  <a:lnTo>
                    <a:pt x="3266" y="70"/>
                  </a:lnTo>
                  <a:lnTo>
                    <a:pt x="3266" y="70"/>
                  </a:lnTo>
                  <a:lnTo>
                    <a:pt x="3266" y="82"/>
                  </a:lnTo>
                  <a:lnTo>
                    <a:pt x="3272" y="95"/>
                  </a:lnTo>
                  <a:lnTo>
                    <a:pt x="3277" y="108"/>
                  </a:lnTo>
                  <a:lnTo>
                    <a:pt x="3284" y="115"/>
                  </a:lnTo>
                  <a:lnTo>
                    <a:pt x="3292" y="122"/>
                  </a:lnTo>
                  <a:lnTo>
                    <a:pt x="3301" y="130"/>
                  </a:lnTo>
                  <a:lnTo>
                    <a:pt x="3324" y="143"/>
                  </a:lnTo>
                  <a:lnTo>
                    <a:pt x="3343" y="150"/>
                  </a:lnTo>
                  <a:lnTo>
                    <a:pt x="3361" y="160"/>
                  </a:lnTo>
                  <a:lnTo>
                    <a:pt x="3369" y="168"/>
                  </a:lnTo>
                  <a:lnTo>
                    <a:pt x="3373" y="173"/>
                  </a:lnTo>
                  <a:lnTo>
                    <a:pt x="3378" y="180"/>
                  </a:lnTo>
                  <a:lnTo>
                    <a:pt x="3378" y="190"/>
                  </a:lnTo>
                  <a:lnTo>
                    <a:pt x="3378" y="190"/>
                  </a:lnTo>
                  <a:close/>
                  <a:moveTo>
                    <a:pt x="3177" y="190"/>
                  </a:moveTo>
                  <a:lnTo>
                    <a:pt x="3177" y="190"/>
                  </a:lnTo>
                  <a:lnTo>
                    <a:pt x="3177" y="195"/>
                  </a:lnTo>
                  <a:lnTo>
                    <a:pt x="3175" y="203"/>
                  </a:lnTo>
                  <a:lnTo>
                    <a:pt x="3168" y="210"/>
                  </a:lnTo>
                  <a:lnTo>
                    <a:pt x="3156" y="218"/>
                  </a:lnTo>
                  <a:lnTo>
                    <a:pt x="3142" y="218"/>
                  </a:lnTo>
                  <a:lnTo>
                    <a:pt x="3142" y="218"/>
                  </a:lnTo>
                  <a:lnTo>
                    <a:pt x="3126" y="218"/>
                  </a:lnTo>
                  <a:lnTo>
                    <a:pt x="3110" y="213"/>
                  </a:lnTo>
                  <a:lnTo>
                    <a:pt x="3095" y="203"/>
                  </a:lnTo>
                  <a:lnTo>
                    <a:pt x="3083" y="190"/>
                  </a:lnTo>
                  <a:lnTo>
                    <a:pt x="3058" y="220"/>
                  </a:lnTo>
                  <a:lnTo>
                    <a:pt x="3058" y="220"/>
                  </a:lnTo>
                  <a:lnTo>
                    <a:pt x="3065" y="230"/>
                  </a:lnTo>
                  <a:lnTo>
                    <a:pt x="3073" y="237"/>
                  </a:lnTo>
                  <a:lnTo>
                    <a:pt x="3081" y="245"/>
                  </a:lnTo>
                  <a:lnTo>
                    <a:pt x="3093" y="250"/>
                  </a:lnTo>
                  <a:lnTo>
                    <a:pt x="3116" y="258"/>
                  </a:lnTo>
                  <a:lnTo>
                    <a:pt x="3140" y="260"/>
                  </a:lnTo>
                  <a:lnTo>
                    <a:pt x="3140" y="260"/>
                  </a:lnTo>
                  <a:lnTo>
                    <a:pt x="3158" y="258"/>
                  </a:lnTo>
                  <a:lnTo>
                    <a:pt x="3173" y="255"/>
                  </a:lnTo>
                  <a:lnTo>
                    <a:pt x="3187" y="248"/>
                  </a:lnTo>
                  <a:lnTo>
                    <a:pt x="3200" y="239"/>
                  </a:lnTo>
                  <a:lnTo>
                    <a:pt x="3210" y="230"/>
                  </a:lnTo>
                  <a:lnTo>
                    <a:pt x="3217" y="218"/>
                  </a:lnTo>
                  <a:lnTo>
                    <a:pt x="3222" y="206"/>
                  </a:lnTo>
                  <a:lnTo>
                    <a:pt x="3224" y="187"/>
                  </a:lnTo>
                  <a:lnTo>
                    <a:pt x="3224" y="187"/>
                  </a:lnTo>
                  <a:lnTo>
                    <a:pt x="3222" y="175"/>
                  </a:lnTo>
                  <a:lnTo>
                    <a:pt x="3219" y="162"/>
                  </a:lnTo>
                  <a:lnTo>
                    <a:pt x="3215" y="150"/>
                  </a:lnTo>
                  <a:lnTo>
                    <a:pt x="3207" y="143"/>
                  </a:lnTo>
                  <a:lnTo>
                    <a:pt x="3198" y="135"/>
                  </a:lnTo>
                  <a:lnTo>
                    <a:pt x="3189" y="128"/>
                  </a:lnTo>
                  <a:lnTo>
                    <a:pt x="3168" y="117"/>
                  </a:lnTo>
                  <a:lnTo>
                    <a:pt x="3147" y="108"/>
                  </a:lnTo>
                  <a:lnTo>
                    <a:pt x="3128" y="98"/>
                  </a:lnTo>
                  <a:lnTo>
                    <a:pt x="3123" y="93"/>
                  </a:lnTo>
                  <a:lnTo>
                    <a:pt x="3116" y="85"/>
                  </a:lnTo>
                  <a:lnTo>
                    <a:pt x="3112" y="77"/>
                  </a:lnTo>
                  <a:lnTo>
                    <a:pt x="3110" y="70"/>
                  </a:lnTo>
                  <a:lnTo>
                    <a:pt x="3110" y="70"/>
                  </a:lnTo>
                  <a:lnTo>
                    <a:pt x="3112" y="58"/>
                  </a:lnTo>
                  <a:lnTo>
                    <a:pt x="3121" y="51"/>
                  </a:lnTo>
                  <a:lnTo>
                    <a:pt x="3133" y="42"/>
                  </a:lnTo>
                  <a:lnTo>
                    <a:pt x="3145" y="40"/>
                  </a:lnTo>
                  <a:lnTo>
                    <a:pt x="3145" y="40"/>
                  </a:lnTo>
                  <a:lnTo>
                    <a:pt x="3160" y="42"/>
                  </a:lnTo>
                  <a:lnTo>
                    <a:pt x="3173" y="45"/>
                  </a:lnTo>
                  <a:lnTo>
                    <a:pt x="3182" y="53"/>
                  </a:lnTo>
                  <a:lnTo>
                    <a:pt x="3189" y="60"/>
                  </a:lnTo>
                  <a:lnTo>
                    <a:pt x="3215" y="28"/>
                  </a:lnTo>
                  <a:lnTo>
                    <a:pt x="3215" y="28"/>
                  </a:lnTo>
                  <a:lnTo>
                    <a:pt x="3200" y="16"/>
                  </a:lnTo>
                  <a:lnTo>
                    <a:pt x="3185" y="7"/>
                  </a:lnTo>
                  <a:lnTo>
                    <a:pt x="3165" y="2"/>
                  </a:lnTo>
                  <a:lnTo>
                    <a:pt x="3142" y="0"/>
                  </a:lnTo>
                  <a:lnTo>
                    <a:pt x="3142" y="0"/>
                  </a:lnTo>
                  <a:lnTo>
                    <a:pt x="3126" y="2"/>
                  </a:lnTo>
                  <a:lnTo>
                    <a:pt x="3110" y="5"/>
                  </a:lnTo>
                  <a:lnTo>
                    <a:pt x="3095" y="13"/>
                  </a:lnTo>
                  <a:lnTo>
                    <a:pt x="3086" y="20"/>
                  </a:lnTo>
                  <a:lnTo>
                    <a:pt x="3076" y="30"/>
                  </a:lnTo>
                  <a:lnTo>
                    <a:pt x="3070" y="42"/>
                  </a:lnTo>
                  <a:lnTo>
                    <a:pt x="3065" y="55"/>
                  </a:lnTo>
                  <a:lnTo>
                    <a:pt x="3065" y="70"/>
                  </a:lnTo>
                  <a:lnTo>
                    <a:pt x="3065" y="70"/>
                  </a:lnTo>
                  <a:lnTo>
                    <a:pt x="3065" y="82"/>
                  </a:lnTo>
                  <a:lnTo>
                    <a:pt x="3070" y="95"/>
                  </a:lnTo>
                  <a:lnTo>
                    <a:pt x="3076" y="108"/>
                  </a:lnTo>
                  <a:lnTo>
                    <a:pt x="3083" y="115"/>
                  </a:lnTo>
                  <a:lnTo>
                    <a:pt x="3091" y="122"/>
                  </a:lnTo>
                  <a:lnTo>
                    <a:pt x="3100" y="130"/>
                  </a:lnTo>
                  <a:lnTo>
                    <a:pt x="3121" y="143"/>
                  </a:lnTo>
                  <a:lnTo>
                    <a:pt x="3142" y="150"/>
                  </a:lnTo>
                  <a:lnTo>
                    <a:pt x="3160" y="160"/>
                  </a:lnTo>
                  <a:lnTo>
                    <a:pt x="3168" y="168"/>
                  </a:lnTo>
                  <a:lnTo>
                    <a:pt x="3173" y="173"/>
                  </a:lnTo>
                  <a:lnTo>
                    <a:pt x="3177" y="180"/>
                  </a:lnTo>
                  <a:lnTo>
                    <a:pt x="3177" y="190"/>
                  </a:lnTo>
                  <a:lnTo>
                    <a:pt x="3177" y="190"/>
                  </a:lnTo>
                  <a:close/>
                  <a:moveTo>
                    <a:pt x="3009" y="5"/>
                  </a:moveTo>
                  <a:lnTo>
                    <a:pt x="2964" y="5"/>
                  </a:lnTo>
                  <a:lnTo>
                    <a:pt x="2964" y="143"/>
                  </a:lnTo>
                  <a:lnTo>
                    <a:pt x="2964" y="143"/>
                  </a:lnTo>
                  <a:lnTo>
                    <a:pt x="2964" y="160"/>
                  </a:lnTo>
                  <a:lnTo>
                    <a:pt x="2962" y="175"/>
                  </a:lnTo>
                  <a:lnTo>
                    <a:pt x="2956" y="187"/>
                  </a:lnTo>
                  <a:lnTo>
                    <a:pt x="2951" y="199"/>
                  </a:lnTo>
                  <a:lnTo>
                    <a:pt x="2941" y="208"/>
                  </a:lnTo>
                  <a:lnTo>
                    <a:pt x="2934" y="213"/>
                  </a:lnTo>
                  <a:lnTo>
                    <a:pt x="2922" y="218"/>
                  </a:lnTo>
                  <a:lnTo>
                    <a:pt x="2909" y="218"/>
                  </a:lnTo>
                  <a:lnTo>
                    <a:pt x="2909" y="218"/>
                  </a:lnTo>
                  <a:lnTo>
                    <a:pt x="2895" y="218"/>
                  </a:lnTo>
                  <a:lnTo>
                    <a:pt x="2879" y="213"/>
                  </a:lnTo>
                  <a:lnTo>
                    <a:pt x="2869" y="206"/>
                  </a:lnTo>
                  <a:lnTo>
                    <a:pt x="2860" y="197"/>
                  </a:lnTo>
                  <a:lnTo>
                    <a:pt x="2855" y="185"/>
                  </a:lnTo>
                  <a:lnTo>
                    <a:pt x="2850" y="173"/>
                  </a:lnTo>
                  <a:lnTo>
                    <a:pt x="2848" y="157"/>
                  </a:lnTo>
                  <a:lnTo>
                    <a:pt x="2845" y="140"/>
                  </a:lnTo>
                  <a:lnTo>
                    <a:pt x="2845" y="5"/>
                  </a:lnTo>
                  <a:lnTo>
                    <a:pt x="2802" y="5"/>
                  </a:lnTo>
                  <a:lnTo>
                    <a:pt x="2802" y="150"/>
                  </a:lnTo>
                  <a:lnTo>
                    <a:pt x="2802" y="150"/>
                  </a:lnTo>
                  <a:lnTo>
                    <a:pt x="2804" y="175"/>
                  </a:lnTo>
                  <a:lnTo>
                    <a:pt x="2810" y="197"/>
                  </a:lnTo>
                  <a:lnTo>
                    <a:pt x="2820" y="218"/>
                  </a:lnTo>
                  <a:lnTo>
                    <a:pt x="2832" y="232"/>
                  </a:lnTo>
                  <a:lnTo>
                    <a:pt x="2848" y="245"/>
                  </a:lnTo>
                  <a:lnTo>
                    <a:pt x="2864" y="253"/>
                  </a:lnTo>
                  <a:lnTo>
                    <a:pt x="2887" y="258"/>
                  </a:lnTo>
                  <a:lnTo>
                    <a:pt x="2909" y="260"/>
                  </a:lnTo>
                  <a:lnTo>
                    <a:pt x="2909" y="260"/>
                  </a:lnTo>
                  <a:lnTo>
                    <a:pt x="2927" y="258"/>
                  </a:lnTo>
                  <a:lnTo>
                    <a:pt x="2946" y="253"/>
                  </a:lnTo>
                  <a:lnTo>
                    <a:pt x="2964" y="245"/>
                  </a:lnTo>
                  <a:lnTo>
                    <a:pt x="2979" y="235"/>
                  </a:lnTo>
                  <a:lnTo>
                    <a:pt x="2991" y="220"/>
                  </a:lnTo>
                  <a:lnTo>
                    <a:pt x="2999" y="199"/>
                  </a:lnTo>
                  <a:lnTo>
                    <a:pt x="3006" y="178"/>
                  </a:lnTo>
                  <a:lnTo>
                    <a:pt x="3009" y="152"/>
                  </a:lnTo>
                  <a:lnTo>
                    <a:pt x="3009" y="5"/>
                  </a:lnTo>
                  <a:lnTo>
                    <a:pt x="3009" y="5"/>
                  </a:lnTo>
                  <a:close/>
                  <a:moveTo>
                    <a:pt x="2641" y="45"/>
                  </a:moveTo>
                  <a:lnTo>
                    <a:pt x="2641" y="45"/>
                  </a:lnTo>
                  <a:lnTo>
                    <a:pt x="2654" y="45"/>
                  </a:lnTo>
                  <a:lnTo>
                    <a:pt x="2663" y="48"/>
                  </a:lnTo>
                  <a:lnTo>
                    <a:pt x="2671" y="51"/>
                  </a:lnTo>
                  <a:lnTo>
                    <a:pt x="2675" y="55"/>
                  </a:lnTo>
                  <a:lnTo>
                    <a:pt x="2680" y="60"/>
                  </a:lnTo>
                  <a:lnTo>
                    <a:pt x="2685" y="68"/>
                  </a:lnTo>
                  <a:lnTo>
                    <a:pt x="2685" y="80"/>
                  </a:lnTo>
                  <a:lnTo>
                    <a:pt x="2685" y="80"/>
                  </a:lnTo>
                  <a:lnTo>
                    <a:pt x="2685" y="91"/>
                  </a:lnTo>
                  <a:lnTo>
                    <a:pt x="2683" y="98"/>
                  </a:lnTo>
                  <a:lnTo>
                    <a:pt x="2678" y="105"/>
                  </a:lnTo>
                  <a:lnTo>
                    <a:pt x="2673" y="110"/>
                  </a:lnTo>
                  <a:lnTo>
                    <a:pt x="2666" y="115"/>
                  </a:lnTo>
                  <a:lnTo>
                    <a:pt x="2656" y="117"/>
                  </a:lnTo>
                  <a:lnTo>
                    <a:pt x="2638" y="120"/>
                  </a:lnTo>
                  <a:lnTo>
                    <a:pt x="2610" y="120"/>
                  </a:lnTo>
                  <a:lnTo>
                    <a:pt x="2610" y="45"/>
                  </a:lnTo>
                  <a:lnTo>
                    <a:pt x="2610" y="45"/>
                  </a:lnTo>
                  <a:lnTo>
                    <a:pt x="2641" y="45"/>
                  </a:lnTo>
                  <a:lnTo>
                    <a:pt x="2641" y="45"/>
                  </a:lnTo>
                  <a:close/>
                  <a:moveTo>
                    <a:pt x="2610" y="255"/>
                  </a:moveTo>
                  <a:lnTo>
                    <a:pt x="2610" y="162"/>
                  </a:lnTo>
                  <a:lnTo>
                    <a:pt x="2641" y="162"/>
                  </a:lnTo>
                  <a:lnTo>
                    <a:pt x="2710" y="255"/>
                  </a:lnTo>
                  <a:lnTo>
                    <a:pt x="2762" y="255"/>
                  </a:lnTo>
                  <a:lnTo>
                    <a:pt x="2685" y="152"/>
                  </a:lnTo>
                  <a:lnTo>
                    <a:pt x="2685" y="152"/>
                  </a:lnTo>
                  <a:lnTo>
                    <a:pt x="2701" y="145"/>
                  </a:lnTo>
                  <a:lnTo>
                    <a:pt x="2710" y="138"/>
                  </a:lnTo>
                  <a:lnTo>
                    <a:pt x="2718" y="130"/>
                  </a:lnTo>
                  <a:lnTo>
                    <a:pt x="2722" y="120"/>
                  </a:lnTo>
                  <a:lnTo>
                    <a:pt x="2727" y="110"/>
                  </a:lnTo>
                  <a:lnTo>
                    <a:pt x="2733" y="95"/>
                  </a:lnTo>
                  <a:lnTo>
                    <a:pt x="2733" y="80"/>
                  </a:lnTo>
                  <a:lnTo>
                    <a:pt x="2733" y="80"/>
                  </a:lnTo>
                  <a:lnTo>
                    <a:pt x="2733" y="65"/>
                  </a:lnTo>
                  <a:lnTo>
                    <a:pt x="2727" y="51"/>
                  </a:lnTo>
                  <a:lnTo>
                    <a:pt x="2722" y="37"/>
                  </a:lnTo>
                  <a:lnTo>
                    <a:pt x="2713" y="25"/>
                  </a:lnTo>
                  <a:lnTo>
                    <a:pt x="2701" y="16"/>
                  </a:lnTo>
                  <a:lnTo>
                    <a:pt x="2685" y="11"/>
                  </a:lnTo>
                  <a:lnTo>
                    <a:pt x="2666" y="5"/>
                  </a:lnTo>
                  <a:lnTo>
                    <a:pt x="2643" y="2"/>
                  </a:lnTo>
                  <a:lnTo>
                    <a:pt x="2643" y="2"/>
                  </a:lnTo>
                  <a:lnTo>
                    <a:pt x="2566" y="5"/>
                  </a:lnTo>
                  <a:lnTo>
                    <a:pt x="2566" y="255"/>
                  </a:lnTo>
                  <a:lnTo>
                    <a:pt x="2610" y="255"/>
                  </a:lnTo>
                  <a:lnTo>
                    <a:pt x="2610" y="255"/>
                  </a:lnTo>
                  <a:close/>
                  <a:moveTo>
                    <a:pt x="2295" y="255"/>
                  </a:moveTo>
                  <a:lnTo>
                    <a:pt x="2337" y="255"/>
                  </a:lnTo>
                  <a:lnTo>
                    <a:pt x="2337" y="157"/>
                  </a:lnTo>
                  <a:lnTo>
                    <a:pt x="2428" y="157"/>
                  </a:lnTo>
                  <a:lnTo>
                    <a:pt x="2428" y="117"/>
                  </a:lnTo>
                  <a:lnTo>
                    <a:pt x="2337" y="117"/>
                  </a:lnTo>
                  <a:lnTo>
                    <a:pt x="2337" y="45"/>
                  </a:lnTo>
                  <a:lnTo>
                    <a:pt x="2437" y="45"/>
                  </a:lnTo>
                  <a:lnTo>
                    <a:pt x="2437" y="5"/>
                  </a:lnTo>
                  <a:lnTo>
                    <a:pt x="2295" y="5"/>
                  </a:lnTo>
                  <a:lnTo>
                    <a:pt x="2295" y="255"/>
                  </a:lnTo>
                  <a:lnTo>
                    <a:pt x="2295" y="255"/>
                  </a:lnTo>
                  <a:close/>
                  <a:moveTo>
                    <a:pt x="2024" y="130"/>
                  </a:moveTo>
                  <a:lnTo>
                    <a:pt x="2024" y="130"/>
                  </a:lnTo>
                  <a:lnTo>
                    <a:pt x="2027" y="110"/>
                  </a:lnTo>
                  <a:lnTo>
                    <a:pt x="2032" y="95"/>
                  </a:lnTo>
                  <a:lnTo>
                    <a:pt x="2040" y="80"/>
                  </a:lnTo>
                  <a:lnTo>
                    <a:pt x="2050" y="65"/>
                  </a:lnTo>
                  <a:lnTo>
                    <a:pt x="2062" y="55"/>
                  </a:lnTo>
                  <a:lnTo>
                    <a:pt x="2077" y="48"/>
                  </a:lnTo>
                  <a:lnTo>
                    <a:pt x="2092" y="42"/>
                  </a:lnTo>
                  <a:lnTo>
                    <a:pt x="2109" y="40"/>
                  </a:lnTo>
                  <a:lnTo>
                    <a:pt x="2109" y="40"/>
                  </a:lnTo>
                  <a:lnTo>
                    <a:pt x="2127" y="42"/>
                  </a:lnTo>
                  <a:lnTo>
                    <a:pt x="2141" y="48"/>
                  </a:lnTo>
                  <a:lnTo>
                    <a:pt x="2157" y="55"/>
                  </a:lnTo>
                  <a:lnTo>
                    <a:pt x="2169" y="65"/>
                  </a:lnTo>
                  <a:lnTo>
                    <a:pt x="2178" y="80"/>
                  </a:lnTo>
                  <a:lnTo>
                    <a:pt x="2186" y="95"/>
                  </a:lnTo>
                  <a:lnTo>
                    <a:pt x="2192" y="110"/>
                  </a:lnTo>
                  <a:lnTo>
                    <a:pt x="2194" y="130"/>
                  </a:lnTo>
                  <a:lnTo>
                    <a:pt x="2194" y="130"/>
                  </a:lnTo>
                  <a:lnTo>
                    <a:pt x="2192" y="147"/>
                  </a:lnTo>
                  <a:lnTo>
                    <a:pt x="2188" y="166"/>
                  </a:lnTo>
                  <a:lnTo>
                    <a:pt x="2181" y="180"/>
                  </a:lnTo>
                  <a:lnTo>
                    <a:pt x="2171" y="192"/>
                  </a:lnTo>
                  <a:lnTo>
                    <a:pt x="2159" y="203"/>
                  </a:lnTo>
                  <a:lnTo>
                    <a:pt x="2144" y="213"/>
                  </a:lnTo>
                  <a:lnTo>
                    <a:pt x="2129" y="218"/>
                  </a:lnTo>
                  <a:lnTo>
                    <a:pt x="2109" y="218"/>
                  </a:lnTo>
                  <a:lnTo>
                    <a:pt x="2109" y="218"/>
                  </a:lnTo>
                  <a:lnTo>
                    <a:pt x="2092" y="218"/>
                  </a:lnTo>
                  <a:lnTo>
                    <a:pt x="2077" y="213"/>
                  </a:lnTo>
                  <a:lnTo>
                    <a:pt x="2062" y="203"/>
                  </a:lnTo>
                  <a:lnTo>
                    <a:pt x="2050" y="192"/>
                  </a:lnTo>
                  <a:lnTo>
                    <a:pt x="2040" y="180"/>
                  </a:lnTo>
                  <a:lnTo>
                    <a:pt x="2032" y="166"/>
                  </a:lnTo>
                  <a:lnTo>
                    <a:pt x="2027" y="147"/>
                  </a:lnTo>
                  <a:lnTo>
                    <a:pt x="2024" y="130"/>
                  </a:lnTo>
                  <a:lnTo>
                    <a:pt x="2024" y="130"/>
                  </a:lnTo>
                  <a:close/>
                  <a:moveTo>
                    <a:pt x="1980" y="130"/>
                  </a:moveTo>
                  <a:lnTo>
                    <a:pt x="1980" y="130"/>
                  </a:lnTo>
                  <a:lnTo>
                    <a:pt x="1982" y="157"/>
                  </a:lnTo>
                  <a:lnTo>
                    <a:pt x="1990" y="183"/>
                  </a:lnTo>
                  <a:lnTo>
                    <a:pt x="2000" y="206"/>
                  </a:lnTo>
                  <a:lnTo>
                    <a:pt x="2017" y="225"/>
                  </a:lnTo>
                  <a:lnTo>
                    <a:pt x="2034" y="239"/>
                  </a:lnTo>
                  <a:lnTo>
                    <a:pt x="2057" y="250"/>
                  </a:lnTo>
                  <a:lnTo>
                    <a:pt x="2082" y="258"/>
                  </a:lnTo>
                  <a:lnTo>
                    <a:pt x="2109" y="260"/>
                  </a:lnTo>
                  <a:lnTo>
                    <a:pt x="2109" y="260"/>
                  </a:lnTo>
                  <a:lnTo>
                    <a:pt x="2136" y="258"/>
                  </a:lnTo>
                  <a:lnTo>
                    <a:pt x="2162" y="250"/>
                  </a:lnTo>
                  <a:lnTo>
                    <a:pt x="2183" y="237"/>
                  </a:lnTo>
                  <a:lnTo>
                    <a:pt x="2204" y="222"/>
                  </a:lnTo>
                  <a:lnTo>
                    <a:pt x="2218" y="206"/>
                  </a:lnTo>
                  <a:lnTo>
                    <a:pt x="2231" y="183"/>
                  </a:lnTo>
                  <a:lnTo>
                    <a:pt x="2239" y="157"/>
                  </a:lnTo>
                  <a:lnTo>
                    <a:pt x="2241" y="130"/>
                  </a:lnTo>
                  <a:lnTo>
                    <a:pt x="2241" y="130"/>
                  </a:lnTo>
                  <a:lnTo>
                    <a:pt x="2239" y="103"/>
                  </a:lnTo>
                  <a:lnTo>
                    <a:pt x="2231" y="77"/>
                  </a:lnTo>
                  <a:lnTo>
                    <a:pt x="2218" y="55"/>
                  </a:lnTo>
                  <a:lnTo>
                    <a:pt x="2204" y="35"/>
                  </a:lnTo>
                  <a:lnTo>
                    <a:pt x="2183" y="20"/>
                  </a:lnTo>
                  <a:lnTo>
                    <a:pt x="2162" y="11"/>
                  </a:lnTo>
                  <a:lnTo>
                    <a:pt x="2136" y="2"/>
                  </a:lnTo>
                  <a:lnTo>
                    <a:pt x="2109" y="0"/>
                  </a:lnTo>
                  <a:lnTo>
                    <a:pt x="2109" y="0"/>
                  </a:lnTo>
                  <a:lnTo>
                    <a:pt x="2082" y="2"/>
                  </a:lnTo>
                  <a:lnTo>
                    <a:pt x="2057" y="11"/>
                  </a:lnTo>
                  <a:lnTo>
                    <a:pt x="2034" y="23"/>
                  </a:lnTo>
                  <a:lnTo>
                    <a:pt x="2015" y="37"/>
                  </a:lnTo>
                  <a:lnTo>
                    <a:pt x="2000" y="58"/>
                  </a:lnTo>
                  <a:lnTo>
                    <a:pt x="1990" y="77"/>
                  </a:lnTo>
                  <a:lnTo>
                    <a:pt x="1982" y="103"/>
                  </a:lnTo>
                  <a:lnTo>
                    <a:pt x="1980" y="130"/>
                  </a:lnTo>
                  <a:lnTo>
                    <a:pt x="1980" y="130"/>
                  </a:lnTo>
                  <a:close/>
                  <a:moveTo>
                    <a:pt x="1677" y="255"/>
                  </a:moveTo>
                  <a:lnTo>
                    <a:pt x="1721" y="255"/>
                  </a:lnTo>
                  <a:lnTo>
                    <a:pt x="1721" y="126"/>
                  </a:lnTo>
                  <a:lnTo>
                    <a:pt x="1823" y="255"/>
                  </a:lnTo>
                  <a:lnTo>
                    <a:pt x="1880" y="255"/>
                  </a:lnTo>
                  <a:lnTo>
                    <a:pt x="1772" y="122"/>
                  </a:lnTo>
                  <a:lnTo>
                    <a:pt x="1873" y="5"/>
                  </a:lnTo>
                  <a:lnTo>
                    <a:pt x="1821" y="5"/>
                  </a:lnTo>
                  <a:lnTo>
                    <a:pt x="1721" y="122"/>
                  </a:lnTo>
                  <a:lnTo>
                    <a:pt x="1721" y="5"/>
                  </a:lnTo>
                  <a:lnTo>
                    <a:pt x="1677" y="5"/>
                  </a:lnTo>
                  <a:lnTo>
                    <a:pt x="1677" y="255"/>
                  </a:lnTo>
                  <a:lnTo>
                    <a:pt x="1677" y="255"/>
                  </a:lnTo>
                  <a:close/>
                  <a:moveTo>
                    <a:pt x="1604" y="255"/>
                  </a:moveTo>
                  <a:lnTo>
                    <a:pt x="1604" y="5"/>
                  </a:lnTo>
                  <a:lnTo>
                    <a:pt x="1562" y="5"/>
                  </a:lnTo>
                  <a:lnTo>
                    <a:pt x="1562" y="180"/>
                  </a:lnTo>
                  <a:lnTo>
                    <a:pt x="1426" y="5"/>
                  </a:lnTo>
                  <a:lnTo>
                    <a:pt x="1391" y="5"/>
                  </a:lnTo>
                  <a:lnTo>
                    <a:pt x="1391" y="255"/>
                  </a:lnTo>
                  <a:lnTo>
                    <a:pt x="1431" y="255"/>
                  </a:lnTo>
                  <a:lnTo>
                    <a:pt x="1431" y="82"/>
                  </a:lnTo>
                  <a:lnTo>
                    <a:pt x="1570" y="255"/>
                  </a:lnTo>
                  <a:lnTo>
                    <a:pt x="1604" y="255"/>
                  </a:lnTo>
                  <a:lnTo>
                    <a:pt x="1604" y="255"/>
                  </a:lnTo>
                  <a:close/>
                  <a:moveTo>
                    <a:pt x="1222" y="60"/>
                  </a:moveTo>
                  <a:lnTo>
                    <a:pt x="1259" y="150"/>
                  </a:lnTo>
                  <a:lnTo>
                    <a:pt x="1188" y="150"/>
                  </a:lnTo>
                  <a:lnTo>
                    <a:pt x="1222" y="60"/>
                  </a:lnTo>
                  <a:lnTo>
                    <a:pt x="1222" y="60"/>
                  </a:lnTo>
                  <a:close/>
                  <a:moveTo>
                    <a:pt x="1098" y="255"/>
                  </a:moveTo>
                  <a:lnTo>
                    <a:pt x="1142" y="255"/>
                  </a:lnTo>
                  <a:lnTo>
                    <a:pt x="1170" y="192"/>
                  </a:lnTo>
                  <a:lnTo>
                    <a:pt x="1277" y="192"/>
                  </a:lnTo>
                  <a:lnTo>
                    <a:pt x="1301" y="255"/>
                  </a:lnTo>
                  <a:lnTo>
                    <a:pt x="1349" y="255"/>
                  </a:lnTo>
                  <a:lnTo>
                    <a:pt x="1245" y="2"/>
                  </a:lnTo>
                  <a:lnTo>
                    <a:pt x="1205" y="2"/>
                  </a:lnTo>
                  <a:lnTo>
                    <a:pt x="1098" y="255"/>
                  </a:lnTo>
                  <a:lnTo>
                    <a:pt x="1098" y="255"/>
                  </a:lnTo>
                  <a:close/>
                  <a:moveTo>
                    <a:pt x="979" y="45"/>
                  </a:moveTo>
                  <a:lnTo>
                    <a:pt x="979" y="45"/>
                  </a:lnTo>
                  <a:lnTo>
                    <a:pt x="993" y="45"/>
                  </a:lnTo>
                  <a:lnTo>
                    <a:pt x="1006" y="53"/>
                  </a:lnTo>
                  <a:lnTo>
                    <a:pt x="1011" y="58"/>
                  </a:lnTo>
                  <a:lnTo>
                    <a:pt x="1016" y="63"/>
                  </a:lnTo>
                  <a:lnTo>
                    <a:pt x="1016" y="68"/>
                  </a:lnTo>
                  <a:lnTo>
                    <a:pt x="1018" y="75"/>
                  </a:lnTo>
                  <a:lnTo>
                    <a:pt x="1018" y="75"/>
                  </a:lnTo>
                  <a:lnTo>
                    <a:pt x="1016" y="82"/>
                  </a:lnTo>
                  <a:lnTo>
                    <a:pt x="1016" y="91"/>
                  </a:lnTo>
                  <a:lnTo>
                    <a:pt x="1011" y="95"/>
                  </a:lnTo>
                  <a:lnTo>
                    <a:pt x="1006" y="100"/>
                  </a:lnTo>
                  <a:lnTo>
                    <a:pt x="997" y="108"/>
                  </a:lnTo>
                  <a:lnTo>
                    <a:pt x="981" y="110"/>
                  </a:lnTo>
                  <a:lnTo>
                    <a:pt x="951" y="110"/>
                  </a:lnTo>
                  <a:lnTo>
                    <a:pt x="951" y="45"/>
                  </a:lnTo>
                  <a:lnTo>
                    <a:pt x="951" y="45"/>
                  </a:lnTo>
                  <a:lnTo>
                    <a:pt x="979" y="45"/>
                  </a:lnTo>
                  <a:lnTo>
                    <a:pt x="979" y="45"/>
                  </a:lnTo>
                  <a:close/>
                  <a:moveTo>
                    <a:pt x="981" y="147"/>
                  </a:moveTo>
                  <a:lnTo>
                    <a:pt x="981" y="147"/>
                  </a:lnTo>
                  <a:lnTo>
                    <a:pt x="1001" y="150"/>
                  </a:lnTo>
                  <a:lnTo>
                    <a:pt x="1014" y="155"/>
                  </a:lnTo>
                  <a:lnTo>
                    <a:pt x="1018" y="160"/>
                  </a:lnTo>
                  <a:lnTo>
                    <a:pt x="1023" y="166"/>
                  </a:lnTo>
                  <a:lnTo>
                    <a:pt x="1026" y="173"/>
                  </a:lnTo>
                  <a:lnTo>
                    <a:pt x="1026" y="180"/>
                  </a:lnTo>
                  <a:lnTo>
                    <a:pt x="1026" y="180"/>
                  </a:lnTo>
                  <a:lnTo>
                    <a:pt x="1026" y="187"/>
                  </a:lnTo>
                  <a:lnTo>
                    <a:pt x="1023" y="195"/>
                  </a:lnTo>
                  <a:lnTo>
                    <a:pt x="1018" y="203"/>
                  </a:lnTo>
                  <a:lnTo>
                    <a:pt x="1014" y="208"/>
                  </a:lnTo>
                  <a:lnTo>
                    <a:pt x="1009" y="210"/>
                  </a:lnTo>
                  <a:lnTo>
                    <a:pt x="999" y="213"/>
                  </a:lnTo>
                  <a:lnTo>
                    <a:pt x="979" y="215"/>
                  </a:lnTo>
                  <a:lnTo>
                    <a:pt x="979" y="215"/>
                  </a:lnTo>
                  <a:lnTo>
                    <a:pt x="951" y="215"/>
                  </a:lnTo>
                  <a:lnTo>
                    <a:pt x="951" y="147"/>
                  </a:lnTo>
                  <a:lnTo>
                    <a:pt x="981" y="147"/>
                  </a:lnTo>
                  <a:lnTo>
                    <a:pt x="981" y="147"/>
                  </a:lnTo>
                  <a:close/>
                  <a:moveTo>
                    <a:pt x="906" y="255"/>
                  </a:moveTo>
                  <a:lnTo>
                    <a:pt x="906" y="255"/>
                  </a:lnTo>
                  <a:lnTo>
                    <a:pt x="976" y="258"/>
                  </a:lnTo>
                  <a:lnTo>
                    <a:pt x="976" y="258"/>
                  </a:lnTo>
                  <a:lnTo>
                    <a:pt x="997" y="255"/>
                  </a:lnTo>
                  <a:lnTo>
                    <a:pt x="1014" y="253"/>
                  </a:lnTo>
                  <a:lnTo>
                    <a:pt x="1028" y="248"/>
                  </a:lnTo>
                  <a:lnTo>
                    <a:pt x="1044" y="239"/>
                  </a:lnTo>
                  <a:lnTo>
                    <a:pt x="1053" y="227"/>
                  </a:lnTo>
                  <a:lnTo>
                    <a:pt x="1063" y="215"/>
                  </a:lnTo>
                  <a:lnTo>
                    <a:pt x="1068" y="199"/>
                  </a:lnTo>
                  <a:lnTo>
                    <a:pt x="1070" y="183"/>
                  </a:lnTo>
                  <a:lnTo>
                    <a:pt x="1070" y="183"/>
                  </a:lnTo>
                  <a:lnTo>
                    <a:pt x="1068" y="170"/>
                  </a:lnTo>
                  <a:lnTo>
                    <a:pt x="1065" y="160"/>
                  </a:lnTo>
                  <a:lnTo>
                    <a:pt x="1063" y="150"/>
                  </a:lnTo>
                  <a:lnTo>
                    <a:pt x="1056" y="143"/>
                  </a:lnTo>
                  <a:lnTo>
                    <a:pt x="1051" y="135"/>
                  </a:lnTo>
                  <a:lnTo>
                    <a:pt x="1044" y="130"/>
                  </a:lnTo>
                  <a:lnTo>
                    <a:pt x="1026" y="122"/>
                  </a:lnTo>
                  <a:lnTo>
                    <a:pt x="1026" y="122"/>
                  </a:lnTo>
                  <a:lnTo>
                    <a:pt x="1026" y="122"/>
                  </a:lnTo>
                  <a:lnTo>
                    <a:pt x="1041" y="112"/>
                  </a:lnTo>
                  <a:lnTo>
                    <a:pt x="1051" y="100"/>
                  </a:lnTo>
                  <a:lnTo>
                    <a:pt x="1058" y="85"/>
                  </a:lnTo>
                  <a:lnTo>
                    <a:pt x="1060" y="65"/>
                  </a:lnTo>
                  <a:lnTo>
                    <a:pt x="1060" y="65"/>
                  </a:lnTo>
                  <a:lnTo>
                    <a:pt x="1060" y="53"/>
                  </a:lnTo>
                  <a:lnTo>
                    <a:pt x="1056" y="40"/>
                  </a:lnTo>
                  <a:lnTo>
                    <a:pt x="1051" y="30"/>
                  </a:lnTo>
                  <a:lnTo>
                    <a:pt x="1044" y="20"/>
                  </a:lnTo>
                  <a:lnTo>
                    <a:pt x="1030" y="13"/>
                  </a:lnTo>
                  <a:lnTo>
                    <a:pt x="1016" y="7"/>
                  </a:lnTo>
                  <a:lnTo>
                    <a:pt x="999" y="5"/>
                  </a:lnTo>
                  <a:lnTo>
                    <a:pt x="979" y="2"/>
                  </a:lnTo>
                  <a:lnTo>
                    <a:pt x="979" y="2"/>
                  </a:lnTo>
                  <a:lnTo>
                    <a:pt x="906" y="5"/>
                  </a:lnTo>
                  <a:lnTo>
                    <a:pt x="906" y="255"/>
                  </a:lnTo>
                  <a:lnTo>
                    <a:pt x="906" y="255"/>
                  </a:lnTo>
                  <a:close/>
                  <a:moveTo>
                    <a:pt x="581" y="255"/>
                  </a:moveTo>
                  <a:lnTo>
                    <a:pt x="626" y="255"/>
                  </a:lnTo>
                  <a:lnTo>
                    <a:pt x="626" y="75"/>
                  </a:lnTo>
                  <a:lnTo>
                    <a:pt x="705" y="185"/>
                  </a:lnTo>
                  <a:lnTo>
                    <a:pt x="710" y="185"/>
                  </a:lnTo>
                  <a:lnTo>
                    <a:pt x="790" y="75"/>
                  </a:lnTo>
                  <a:lnTo>
                    <a:pt x="790" y="255"/>
                  </a:lnTo>
                  <a:lnTo>
                    <a:pt x="834" y="255"/>
                  </a:lnTo>
                  <a:lnTo>
                    <a:pt x="834" y="5"/>
                  </a:lnTo>
                  <a:lnTo>
                    <a:pt x="792" y="5"/>
                  </a:lnTo>
                  <a:lnTo>
                    <a:pt x="710" y="122"/>
                  </a:lnTo>
                  <a:lnTo>
                    <a:pt x="626" y="5"/>
                  </a:lnTo>
                  <a:lnTo>
                    <a:pt x="581" y="5"/>
                  </a:lnTo>
                  <a:lnTo>
                    <a:pt x="581" y="255"/>
                  </a:lnTo>
                  <a:lnTo>
                    <a:pt x="581" y="255"/>
                  </a:lnTo>
                  <a:close/>
                  <a:moveTo>
                    <a:pt x="460" y="255"/>
                  </a:moveTo>
                  <a:lnTo>
                    <a:pt x="502" y="255"/>
                  </a:lnTo>
                  <a:lnTo>
                    <a:pt x="502" y="5"/>
                  </a:lnTo>
                  <a:lnTo>
                    <a:pt x="460" y="5"/>
                  </a:lnTo>
                  <a:lnTo>
                    <a:pt x="460" y="255"/>
                  </a:lnTo>
                  <a:lnTo>
                    <a:pt x="460" y="255"/>
                  </a:lnTo>
                  <a:close/>
                  <a:moveTo>
                    <a:pt x="407" y="5"/>
                  </a:moveTo>
                  <a:lnTo>
                    <a:pt x="355" y="5"/>
                  </a:lnTo>
                  <a:lnTo>
                    <a:pt x="295" y="95"/>
                  </a:lnTo>
                  <a:lnTo>
                    <a:pt x="234" y="5"/>
                  </a:lnTo>
                  <a:lnTo>
                    <a:pt x="183" y="5"/>
                  </a:lnTo>
                  <a:lnTo>
                    <a:pt x="266" y="128"/>
                  </a:lnTo>
                  <a:lnTo>
                    <a:pt x="178" y="255"/>
                  </a:lnTo>
                  <a:lnTo>
                    <a:pt x="231" y="255"/>
                  </a:lnTo>
                  <a:lnTo>
                    <a:pt x="295" y="162"/>
                  </a:lnTo>
                  <a:lnTo>
                    <a:pt x="360" y="255"/>
                  </a:lnTo>
                  <a:lnTo>
                    <a:pt x="412" y="255"/>
                  </a:lnTo>
                  <a:lnTo>
                    <a:pt x="323" y="128"/>
                  </a:lnTo>
                  <a:lnTo>
                    <a:pt x="407" y="5"/>
                  </a:lnTo>
                  <a:lnTo>
                    <a:pt x="407" y="5"/>
                  </a:lnTo>
                  <a:close/>
                  <a:moveTo>
                    <a:pt x="0" y="255"/>
                  </a:moveTo>
                  <a:lnTo>
                    <a:pt x="149" y="255"/>
                  </a:lnTo>
                  <a:lnTo>
                    <a:pt x="149" y="215"/>
                  </a:lnTo>
                  <a:lnTo>
                    <a:pt x="45" y="215"/>
                  </a:lnTo>
                  <a:lnTo>
                    <a:pt x="45" y="150"/>
                  </a:lnTo>
                  <a:lnTo>
                    <a:pt x="134" y="150"/>
                  </a:lnTo>
                  <a:lnTo>
                    <a:pt x="134" y="108"/>
                  </a:lnTo>
                  <a:lnTo>
                    <a:pt x="45" y="108"/>
                  </a:lnTo>
                  <a:lnTo>
                    <a:pt x="45" y="45"/>
                  </a:lnTo>
                  <a:lnTo>
                    <a:pt x="146" y="45"/>
                  </a:lnTo>
                  <a:lnTo>
                    <a:pt x="146" y="5"/>
                  </a:lnTo>
                  <a:lnTo>
                    <a:pt x="0" y="5"/>
                  </a:lnTo>
                  <a:lnTo>
                    <a:pt x="0" y="255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0" name="Freeform 18" hidden="1"/>
            <p:cNvSpPr>
              <a:spLocks/>
            </p:cNvSpPr>
            <p:nvPr/>
          </p:nvSpPr>
          <p:spPr bwMode="auto">
            <a:xfrm>
              <a:off x="4211" y="3244"/>
              <a:ext cx="174" cy="94"/>
            </a:xfrm>
            <a:custGeom>
              <a:avLst/>
              <a:gdLst>
                <a:gd name="T0" fmla="*/ 516 w 522"/>
                <a:gd name="T1" fmla="*/ 0 h 282"/>
                <a:gd name="T2" fmla="*/ 0 w 522"/>
                <a:gd name="T3" fmla="*/ 0 h 282"/>
                <a:gd name="T4" fmla="*/ 182 w 522"/>
                <a:gd name="T5" fmla="*/ 132 h 282"/>
                <a:gd name="T6" fmla="*/ 385 w 522"/>
                <a:gd name="T7" fmla="*/ 282 h 282"/>
                <a:gd name="T8" fmla="*/ 522 w 522"/>
                <a:gd name="T9" fmla="*/ 0 h 282"/>
                <a:gd name="T10" fmla="*/ 516 w 522"/>
                <a:gd name="T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2" h="282">
                  <a:moveTo>
                    <a:pt x="516" y="0"/>
                  </a:moveTo>
                  <a:lnTo>
                    <a:pt x="0" y="0"/>
                  </a:lnTo>
                  <a:lnTo>
                    <a:pt x="182" y="132"/>
                  </a:lnTo>
                  <a:lnTo>
                    <a:pt x="385" y="282"/>
                  </a:lnTo>
                  <a:lnTo>
                    <a:pt x="522" y="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1" name="Freeform 19" hidden="1"/>
            <p:cNvSpPr>
              <a:spLocks/>
            </p:cNvSpPr>
            <p:nvPr/>
          </p:nvSpPr>
          <p:spPr bwMode="auto">
            <a:xfrm>
              <a:off x="4272" y="3244"/>
              <a:ext cx="113" cy="94"/>
            </a:xfrm>
            <a:custGeom>
              <a:avLst/>
              <a:gdLst>
                <a:gd name="T0" fmla="*/ 340 w 340"/>
                <a:gd name="T1" fmla="*/ 0 h 282"/>
                <a:gd name="T2" fmla="*/ 203 w 340"/>
                <a:gd name="T3" fmla="*/ 282 h 282"/>
                <a:gd name="T4" fmla="*/ 0 w 340"/>
                <a:gd name="T5" fmla="*/ 132 h 282"/>
                <a:gd name="T6" fmla="*/ 334 w 340"/>
                <a:gd name="T7" fmla="*/ 0 h 282"/>
                <a:gd name="T8" fmla="*/ 340 w 340"/>
                <a:gd name="T9" fmla="*/ 0 h 282"/>
                <a:gd name="T10" fmla="*/ 340 w 340"/>
                <a:gd name="T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282">
                  <a:moveTo>
                    <a:pt x="340" y="0"/>
                  </a:moveTo>
                  <a:lnTo>
                    <a:pt x="203" y="282"/>
                  </a:lnTo>
                  <a:lnTo>
                    <a:pt x="0" y="132"/>
                  </a:lnTo>
                  <a:lnTo>
                    <a:pt x="334" y="0"/>
                  </a:lnTo>
                  <a:lnTo>
                    <a:pt x="340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00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grpSp>
        <p:nvGrpSpPr>
          <p:cNvPr id="42" name="LogoRusRez" hidden="1"/>
          <p:cNvGrpSpPr>
            <a:grpSpLocks noChangeAspect="1"/>
          </p:cNvGrpSpPr>
          <p:nvPr/>
        </p:nvGrpSpPr>
        <p:grpSpPr bwMode="auto">
          <a:xfrm>
            <a:off x="1588504" y="1482304"/>
            <a:ext cx="8037721" cy="288000"/>
            <a:chOff x="150" y="1693"/>
            <a:chExt cx="1528" cy="73"/>
          </a:xfrm>
        </p:grpSpPr>
        <p:sp>
          <p:nvSpPr>
            <p:cNvPr id="43" name="Freeform 23" hidden="1"/>
            <p:cNvSpPr>
              <a:spLocks noEditPoints="1"/>
            </p:cNvSpPr>
            <p:nvPr/>
          </p:nvSpPr>
          <p:spPr bwMode="auto">
            <a:xfrm>
              <a:off x="315" y="1693"/>
              <a:ext cx="523" cy="65"/>
            </a:xfrm>
            <a:custGeom>
              <a:avLst/>
              <a:gdLst>
                <a:gd name="T0" fmla="*/ 57 w 1568"/>
                <a:gd name="T1" fmla="*/ 110 h 194"/>
                <a:gd name="T2" fmla="*/ 46 w 1568"/>
                <a:gd name="T3" fmla="*/ 62 h 194"/>
                <a:gd name="T4" fmla="*/ 75 w 1568"/>
                <a:gd name="T5" fmla="*/ 86 h 194"/>
                <a:gd name="T6" fmla="*/ 82 w 1568"/>
                <a:gd name="T7" fmla="*/ 46 h 194"/>
                <a:gd name="T8" fmla="*/ 27 w 1568"/>
                <a:gd name="T9" fmla="*/ 135 h 194"/>
                <a:gd name="T10" fmla="*/ 95 w 1568"/>
                <a:gd name="T11" fmla="*/ 114 h 194"/>
                <a:gd name="T12" fmla="*/ 253 w 1568"/>
                <a:gd name="T13" fmla="*/ 135 h 194"/>
                <a:gd name="T14" fmla="*/ 194 w 1568"/>
                <a:gd name="T15" fmla="*/ 167 h 194"/>
                <a:gd name="T16" fmla="*/ 153 w 1568"/>
                <a:gd name="T17" fmla="*/ 114 h 194"/>
                <a:gd name="T18" fmla="*/ 205 w 1568"/>
                <a:gd name="T19" fmla="*/ 60 h 194"/>
                <a:gd name="T20" fmla="*/ 255 w 1568"/>
                <a:gd name="T21" fmla="*/ 102 h 194"/>
                <a:gd name="T22" fmla="*/ 279 w 1568"/>
                <a:gd name="T23" fmla="*/ 81 h 194"/>
                <a:gd name="T24" fmla="*/ 236 w 1568"/>
                <a:gd name="T25" fmla="*/ 40 h 194"/>
                <a:gd name="T26" fmla="*/ 180 w 1568"/>
                <a:gd name="T27" fmla="*/ 38 h 194"/>
                <a:gd name="T28" fmla="*/ 134 w 1568"/>
                <a:gd name="T29" fmla="*/ 77 h 194"/>
                <a:gd name="T30" fmla="*/ 126 w 1568"/>
                <a:gd name="T31" fmla="*/ 132 h 194"/>
                <a:gd name="T32" fmla="*/ 159 w 1568"/>
                <a:gd name="T33" fmla="*/ 181 h 194"/>
                <a:gd name="T34" fmla="*/ 213 w 1568"/>
                <a:gd name="T35" fmla="*/ 194 h 194"/>
                <a:gd name="T36" fmla="*/ 267 w 1568"/>
                <a:gd name="T37" fmla="*/ 166 h 194"/>
                <a:gd name="T38" fmla="*/ 286 w 1568"/>
                <a:gd name="T39" fmla="*/ 114 h 194"/>
                <a:gd name="T40" fmla="*/ 367 w 1568"/>
                <a:gd name="T41" fmla="*/ 64 h 194"/>
                <a:gd name="T42" fmla="*/ 434 w 1568"/>
                <a:gd name="T43" fmla="*/ 51 h 194"/>
                <a:gd name="T44" fmla="*/ 368 w 1568"/>
                <a:gd name="T45" fmla="*/ 37 h 194"/>
                <a:gd name="T46" fmla="*/ 319 w 1568"/>
                <a:gd name="T47" fmla="*/ 69 h 194"/>
                <a:gd name="T48" fmla="*/ 311 w 1568"/>
                <a:gd name="T49" fmla="*/ 140 h 194"/>
                <a:gd name="T50" fmla="*/ 348 w 1568"/>
                <a:gd name="T51" fmla="*/ 185 h 194"/>
                <a:gd name="T52" fmla="*/ 417 w 1568"/>
                <a:gd name="T53" fmla="*/ 190 h 194"/>
                <a:gd name="T54" fmla="*/ 400 w 1568"/>
                <a:gd name="T55" fmla="*/ 168 h 194"/>
                <a:gd name="T56" fmla="*/ 340 w 1568"/>
                <a:gd name="T57" fmla="*/ 137 h 194"/>
                <a:gd name="T58" fmla="*/ 485 w 1568"/>
                <a:gd name="T59" fmla="*/ 82 h 194"/>
                <a:gd name="T60" fmla="*/ 547 w 1568"/>
                <a:gd name="T61" fmla="*/ 62 h 194"/>
                <a:gd name="T62" fmla="*/ 527 w 1568"/>
                <a:gd name="T63" fmla="*/ 34 h 194"/>
                <a:gd name="T64" fmla="*/ 474 w 1568"/>
                <a:gd name="T65" fmla="*/ 53 h 194"/>
                <a:gd name="T66" fmla="*/ 448 w 1568"/>
                <a:gd name="T67" fmla="*/ 114 h 194"/>
                <a:gd name="T68" fmla="*/ 471 w 1568"/>
                <a:gd name="T69" fmla="*/ 172 h 194"/>
                <a:gd name="T70" fmla="*/ 528 w 1568"/>
                <a:gd name="T71" fmla="*/ 194 h 194"/>
                <a:gd name="T72" fmla="*/ 567 w 1568"/>
                <a:gd name="T73" fmla="*/ 157 h 194"/>
                <a:gd name="T74" fmla="*/ 499 w 1568"/>
                <a:gd name="T75" fmla="*/ 160 h 194"/>
                <a:gd name="T76" fmla="*/ 739 w 1568"/>
                <a:gd name="T77" fmla="*/ 192 h 194"/>
                <a:gd name="T78" fmla="*/ 711 w 1568"/>
                <a:gd name="T79" fmla="*/ 82 h 194"/>
                <a:gd name="T80" fmla="*/ 859 w 1568"/>
                <a:gd name="T81" fmla="*/ 12 h 194"/>
                <a:gd name="T82" fmla="*/ 809 w 1568"/>
                <a:gd name="T83" fmla="*/ 0 h 194"/>
                <a:gd name="T84" fmla="*/ 852 w 1568"/>
                <a:gd name="T85" fmla="*/ 31 h 194"/>
                <a:gd name="T86" fmla="*/ 895 w 1568"/>
                <a:gd name="T87" fmla="*/ 6 h 194"/>
                <a:gd name="T88" fmla="*/ 811 w 1568"/>
                <a:gd name="T89" fmla="*/ 37 h 194"/>
                <a:gd name="T90" fmla="*/ 978 w 1568"/>
                <a:gd name="T91" fmla="*/ 114 h 194"/>
                <a:gd name="T92" fmla="*/ 1029 w 1568"/>
                <a:gd name="T93" fmla="*/ 60 h 194"/>
                <a:gd name="T94" fmla="*/ 1067 w 1568"/>
                <a:gd name="T95" fmla="*/ 44 h 194"/>
                <a:gd name="T96" fmla="*/ 995 w 1568"/>
                <a:gd name="T97" fmla="*/ 41 h 194"/>
                <a:gd name="T98" fmla="*/ 955 w 1568"/>
                <a:gd name="T99" fmla="*/ 84 h 194"/>
                <a:gd name="T100" fmla="*/ 958 w 1568"/>
                <a:gd name="T101" fmla="*/ 154 h 194"/>
                <a:gd name="T102" fmla="*/ 1004 w 1568"/>
                <a:gd name="T103" fmla="*/ 191 h 194"/>
                <a:gd name="T104" fmla="*/ 1075 w 1568"/>
                <a:gd name="T105" fmla="*/ 180 h 194"/>
                <a:gd name="T106" fmla="*/ 1031 w 1568"/>
                <a:gd name="T107" fmla="*/ 168 h 194"/>
                <a:gd name="T108" fmla="*/ 978 w 1568"/>
                <a:gd name="T109" fmla="*/ 114 h 194"/>
                <a:gd name="T110" fmla="*/ 1108 w 1568"/>
                <a:gd name="T111" fmla="*/ 37 h 194"/>
                <a:gd name="T112" fmla="*/ 1390 w 1568"/>
                <a:gd name="T113" fmla="*/ 192 h 194"/>
                <a:gd name="T114" fmla="*/ 1363 w 1568"/>
                <a:gd name="T115" fmla="*/ 82 h 194"/>
                <a:gd name="T116" fmla="*/ 1512 w 1568"/>
                <a:gd name="T117" fmla="*/ 12 h 194"/>
                <a:gd name="T118" fmla="*/ 1461 w 1568"/>
                <a:gd name="T119" fmla="*/ 0 h 194"/>
                <a:gd name="T120" fmla="*/ 1505 w 1568"/>
                <a:gd name="T121" fmla="*/ 31 h 194"/>
                <a:gd name="T122" fmla="*/ 1547 w 1568"/>
                <a:gd name="T123" fmla="*/ 6 h 194"/>
                <a:gd name="T124" fmla="*/ 1463 w 1568"/>
                <a:gd name="T125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8" h="194">
                  <a:moveTo>
                    <a:pt x="75" y="86"/>
                  </a:moveTo>
                  <a:lnTo>
                    <a:pt x="75" y="86"/>
                  </a:lnTo>
                  <a:lnTo>
                    <a:pt x="74" y="92"/>
                  </a:lnTo>
                  <a:lnTo>
                    <a:pt x="73" y="98"/>
                  </a:lnTo>
                  <a:lnTo>
                    <a:pt x="70" y="101"/>
                  </a:lnTo>
                  <a:lnTo>
                    <a:pt x="67" y="105"/>
                  </a:lnTo>
                  <a:lnTo>
                    <a:pt x="62" y="107"/>
                  </a:lnTo>
                  <a:lnTo>
                    <a:pt x="57" y="110"/>
                  </a:lnTo>
                  <a:lnTo>
                    <a:pt x="52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27" y="110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3" y="62"/>
                  </a:lnTo>
                  <a:lnTo>
                    <a:pt x="59" y="64"/>
                  </a:lnTo>
                  <a:lnTo>
                    <a:pt x="63" y="65"/>
                  </a:lnTo>
                  <a:lnTo>
                    <a:pt x="67" y="68"/>
                  </a:lnTo>
                  <a:lnTo>
                    <a:pt x="70" y="72"/>
                  </a:lnTo>
                  <a:lnTo>
                    <a:pt x="73" y="75"/>
                  </a:lnTo>
                  <a:lnTo>
                    <a:pt x="74" y="80"/>
                  </a:lnTo>
                  <a:lnTo>
                    <a:pt x="75" y="86"/>
                  </a:lnTo>
                  <a:lnTo>
                    <a:pt x="75" y="86"/>
                  </a:lnTo>
                  <a:close/>
                  <a:moveTo>
                    <a:pt x="103" y="86"/>
                  </a:moveTo>
                  <a:lnTo>
                    <a:pt x="103" y="86"/>
                  </a:lnTo>
                  <a:lnTo>
                    <a:pt x="102" y="77"/>
                  </a:lnTo>
                  <a:lnTo>
                    <a:pt x="101" y="68"/>
                  </a:lnTo>
                  <a:lnTo>
                    <a:pt x="96" y="59"/>
                  </a:lnTo>
                  <a:lnTo>
                    <a:pt x="90" y="52"/>
                  </a:lnTo>
                  <a:lnTo>
                    <a:pt x="82" y="46"/>
                  </a:lnTo>
                  <a:lnTo>
                    <a:pt x="72" y="41"/>
                  </a:lnTo>
                  <a:lnTo>
                    <a:pt x="59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0" y="37"/>
                  </a:lnTo>
                  <a:lnTo>
                    <a:pt x="0" y="192"/>
                  </a:lnTo>
                  <a:lnTo>
                    <a:pt x="27" y="192"/>
                  </a:lnTo>
                  <a:lnTo>
                    <a:pt x="27" y="135"/>
                  </a:lnTo>
                  <a:lnTo>
                    <a:pt x="27" y="135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60" y="135"/>
                  </a:lnTo>
                  <a:lnTo>
                    <a:pt x="72" y="132"/>
                  </a:lnTo>
                  <a:lnTo>
                    <a:pt x="81" y="127"/>
                  </a:lnTo>
                  <a:lnTo>
                    <a:pt x="89" y="121"/>
                  </a:lnTo>
                  <a:lnTo>
                    <a:pt x="95" y="114"/>
                  </a:lnTo>
                  <a:lnTo>
                    <a:pt x="100" y="105"/>
                  </a:lnTo>
                  <a:lnTo>
                    <a:pt x="102" y="97"/>
                  </a:lnTo>
                  <a:lnTo>
                    <a:pt x="103" y="86"/>
                  </a:lnTo>
                  <a:lnTo>
                    <a:pt x="103" y="86"/>
                  </a:lnTo>
                  <a:close/>
                  <a:moveTo>
                    <a:pt x="256" y="114"/>
                  </a:moveTo>
                  <a:lnTo>
                    <a:pt x="256" y="114"/>
                  </a:lnTo>
                  <a:lnTo>
                    <a:pt x="256" y="126"/>
                  </a:lnTo>
                  <a:lnTo>
                    <a:pt x="253" y="135"/>
                  </a:lnTo>
                  <a:lnTo>
                    <a:pt x="249" y="145"/>
                  </a:lnTo>
                  <a:lnTo>
                    <a:pt x="243" y="153"/>
                  </a:lnTo>
                  <a:lnTo>
                    <a:pt x="235" y="159"/>
                  </a:lnTo>
                  <a:lnTo>
                    <a:pt x="227" y="165"/>
                  </a:lnTo>
                  <a:lnTo>
                    <a:pt x="216" y="167"/>
                  </a:lnTo>
                  <a:lnTo>
                    <a:pt x="205" y="168"/>
                  </a:lnTo>
                  <a:lnTo>
                    <a:pt x="205" y="168"/>
                  </a:lnTo>
                  <a:lnTo>
                    <a:pt x="194" y="167"/>
                  </a:lnTo>
                  <a:lnTo>
                    <a:pt x="185" y="165"/>
                  </a:lnTo>
                  <a:lnTo>
                    <a:pt x="175" y="160"/>
                  </a:lnTo>
                  <a:lnTo>
                    <a:pt x="168" y="153"/>
                  </a:lnTo>
                  <a:lnTo>
                    <a:pt x="162" y="145"/>
                  </a:lnTo>
                  <a:lnTo>
                    <a:pt x="158" y="135"/>
                  </a:lnTo>
                  <a:lnTo>
                    <a:pt x="154" y="126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54" y="102"/>
                  </a:lnTo>
                  <a:lnTo>
                    <a:pt x="158" y="92"/>
                  </a:lnTo>
                  <a:lnTo>
                    <a:pt x="162" y="84"/>
                  </a:lnTo>
                  <a:lnTo>
                    <a:pt x="168" y="75"/>
                  </a:lnTo>
                  <a:lnTo>
                    <a:pt x="175" y="68"/>
                  </a:lnTo>
                  <a:lnTo>
                    <a:pt x="185" y="64"/>
                  </a:lnTo>
                  <a:lnTo>
                    <a:pt x="194" y="61"/>
                  </a:lnTo>
                  <a:lnTo>
                    <a:pt x="205" y="60"/>
                  </a:lnTo>
                  <a:lnTo>
                    <a:pt x="205" y="60"/>
                  </a:lnTo>
                  <a:lnTo>
                    <a:pt x="215" y="61"/>
                  </a:lnTo>
                  <a:lnTo>
                    <a:pt x="226" y="64"/>
                  </a:lnTo>
                  <a:lnTo>
                    <a:pt x="234" y="68"/>
                  </a:lnTo>
                  <a:lnTo>
                    <a:pt x="242" y="75"/>
                  </a:lnTo>
                  <a:lnTo>
                    <a:pt x="248" y="84"/>
                  </a:lnTo>
                  <a:lnTo>
                    <a:pt x="253" y="92"/>
                  </a:lnTo>
                  <a:lnTo>
                    <a:pt x="255" y="102"/>
                  </a:lnTo>
                  <a:lnTo>
                    <a:pt x="256" y="114"/>
                  </a:lnTo>
                  <a:lnTo>
                    <a:pt x="256" y="114"/>
                  </a:lnTo>
                  <a:close/>
                  <a:moveTo>
                    <a:pt x="286" y="114"/>
                  </a:moveTo>
                  <a:lnTo>
                    <a:pt x="286" y="114"/>
                  </a:lnTo>
                  <a:lnTo>
                    <a:pt x="285" y="106"/>
                  </a:lnTo>
                  <a:lnTo>
                    <a:pt x="284" y="97"/>
                  </a:lnTo>
                  <a:lnTo>
                    <a:pt x="282" y="89"/>
                  </a:lnTo>
                  <a:lnTo>
                    <a:pt x="279" y="81"/>
                  </a:lnTo>
                  <a:lnTo>
                    <a:pt x="276" y="74"/>
                  </a:lnTo>
                  <a:lnTo>
                    <a:pt x="272" y="68"/>
                  </a:lnTo>
                  <a:lnTo>
                    <a:pt x="267" y="62"/>
                  </a:lnTo>
                  <a:lnTo>
                    <a:pt x="262" y="57"/>
                  </a:lnTo>
                  <a:lnTo>
                    <a:pt x="256" y="52"/>
                  </a:lnTo>
                  <a:lnTo>
                    <a:pt x="251" y="47"/>
                  </a:lnTo>
                  <a:lnTo>
                    <a:pt x="243" y="44"/>
                  </a:lnTo>
                  <a:lnTo>
                    <a:pt x="236" y="40"/>
                  </a:lnTo>
                  <a:lnTo>
                    <a:pt x="229" y="38"/>
                  </a:lnTo>
                  <a:lnTo>
                    <a:pt x="221" y="37"/>
                  </a:lnTo>
                  <a:lnTo>
                    <a:pt x="213" y="35"/>
                  </a:lnTo>
                  <a:lnTo>
                    <a:pt x="205" y="34"/>
                  </a:lnTo>
                  <a:lnTo>
                    <a:pt x="205" y="34"/>
                  </a:lnTo>
                  <a:lnTo>
                    <a:pt x="196" y="35"/>
                  </a:lnTo>
                  <a:lnTo>
                    <a:pt x="188" y="37"/>
                  </a:lnTo>
                  <a:lnTo>
                    <a:pt x="180" y="38"/>
                  </a:lnTo>
                  <a:lnTo>
                    <a:pt x="172" y="41"/>
                  </a:lnTo>
                  <a:lnTo>
                    <a:pt x="165" y="44"/>
                  </a:lnTo>
                  <a:lnTo>
                    <a:pt x="159" y="48"/>
                  </a:lnTo>
                  <a:lnTo>
                    <a:pt x="153" y="53"/>
                  </a:lnTo>
                  <a:lnTo>
                    <a:pt x="147" y="58"/>
                  </a:lnTo>
                  <a:lnTo>
                    <a:pt x="142" y="64"/>
                  </a:lnTo>
                  <a:lnTo>
                    <a:pt x="137" y="69"/>
                  </a:lnTo>
                  <a:lnTo>
                    <a:pt x="134" y="77"/>
                  </a:lnTo>
                  <a:lnTo>
                    <a:pt x="130" y="82"/>
                  </a:lnTo>
                  <a:lnTo>
                    <a:pt x="128" y="91"/>
                  </a:lnTo>
                  <a:lnTo>
                    <a:pt x="126" y="98"/>
                  </a:lnTo>
                  <a:lnTo>
                    <a:pt x="125" y="106"/>
                  </a:lnTo>
                  <a:lnTo>
                    <a:pt x="125" y="114"/>
                  </a:lnTo>
                  <a:lnTo>
                    <a:pt x="125" y="114"/>
                  </a:lnTo>
                  <a:lnTo>
                    <a:pt x="125" y="124"/>
                  </a:lnTo>
                  <a:lnTo>
                    <a:pt x="126" y="132"/>
                  </a:lnTo>
                  <a:lnTo>
                    <a:pt x="128" y="140"/>
                  </a:lnTo>
                  <a:lnTo>
                    <a:pt x="130" y="147"/>
                  </a:lnTo>
                  <a:lnTo>
                    <a:pt x="134" y="154"/>
                  </a:lnTo>
                  <a:lnTo>
                    <a:pt x="137" y="161"/>
                  </a:lnTo>
                  <a:lnTo>
                    <a:pt x="142" y="167"/>
                  </a:lnTo>
                  <a:lnTo>
                    <a:pt x="147" y="172"/>
                  </a:lnTo>
                  <a:lnTo>
                    <a:pt x="153" y="178"/>
                  </a:lnTo>
                  <a:lnTo>
                    <a:pt x="159" y="181"/>
                  </a:lnTo>
                  <a:lnTo>
                    <a:pt x="166" y="185"/>
                  </a:lnTo>
                  <a:lnTo>
                    <a:pt x="173" y="188"/>
                  </a:lnTo>
                  <a:lnTo>
                    <a:pt x="180" y="191"/>
                  </a:lnTo>
                  <a:lnTo>
                    <a:pt x="188" y="193"/>
                  </a:lnTo>
                  <a:lnTo>
                    <a:pt x="196" y="194"/>
                  </a:lnTo>
                  <a:lnTo>
                    <a:pt x="205" y="194"/>
                  </a:lnTo>
                  <a:lnTo>
                    <a:pt x="205" y="194"/>
                  </a:lnTo>
                  <a:lnTo>
                    <a:pt x="213" y="194"/>
                  </a:lnTo>
                  <a:lnTo>
                    <a:pt x="221" y="193"/>
                  </a:lnTo>
                  <a:lnTo>
                    <a:pt x="229" y="191"/>
                  </a:lnTo>
                  <a:lnTo>
                    <a:pt x="236" y="188"/>
                  </a:lnTo>
                  <a:lnTo>
                    <a:pt x="243" y="185"/>
                  </a:lnTo>
                  <a:lnTo>
                    <a:pt x="251" y="181"/>
                  </a:lnTo>
                  <a:lnTo>
                    <a:pt x="256" y="177"/>
                  </a:lnTo>
                  <a:lnTo>
                    <a:pt x="262" y="172"/>
                  </a:lnTo>
                  <a:lnTo>
                    <a:pt x="267" y="166"/>
                  </a:lnTo>
                  <a:lnTo>
                    <a:pt x="272" y="160"/>
                  </a:lnTo>
                  <a:lnTo>
                    <a:pt x="276" y="153"/>
                  </a:lnTo>
                  <a:lnTo>
                    <a:pt x="279" y="146"/>
                  </a:lnTo>
                  <a:lnTo>
                    <a:pt x="282" y="139"/>
                  </a:lnTo>
                  <a:lnTo>
                    <a:pt x="284" y="131"/>
                  </a:lnTo>
                  <a:lnTo>
                    <a:pt x="285" y="122"/>
                  </a:lnTo>
                  <a:lnTo>
                    <a:pt x="286" y="114"/>
                  </a:lnTo>
                  <a:lnTo>
                    <a:pt x="286" y="114"/>
                  </a:lnTo>
                  <a:close/>
                  <a:moveTo>
                    <a:pt x="336" y="114"/>
                  </a:moveTo>
                  <a:lnTo>
                    <a:pt x="336" y="114"/>
                  </a:lnTo>
                  <a:lnTo>
                    <a:pt x="338" y="102"/>
                  </a:lnTo>
                  <a:lnTo>
                    <a:pt x="340" y="92"/>
                  </a:lnTo>
                  <a:lnTo>
                    <a:pt x="345" y="82"/>
                  </a:lnTo>
                  <a:lnTo>
                    <a:pt x="351" y="74"/>
                  </a:lnTo>
                  <a:lnTo>
                    <a:pt x="358" y="68"/>
                  </a:lnTo>
                  <a:lnTo>
                    <a:pt x="367" y="64"/>
                  </a:lnTo>
                  <a:lnTo>
                    <a:pt x="377" y="61"/>
                  </a:lnTo>
                  <a:lnTo>
                    <a:pt x="387" y="60"/>
                  </a:lnTo>
                  <a:lnTo>
                    <a:pt x="387" y="60"/>
                  </a:lnTo>
                  <a:lnTo>
                    <a:pt x="398" y="61"/>
                  </a:lnTo>
                  <a:lnTo>
                    <a:pt x="406" y="62"/>
                  </a:lnTo>
                  <a:lnTo>
                    <a:pt x="414" y="66"/>
                  </a:lnTo>
                  <a:lnTo>
                    <a:pt x="421" y="71"/>
                  </a:lnTo>
                  <a:lnTo>
                    <a:pt x="434" y="51"/>
                  </a:lnTo>
                  <a:lnTo>
                    <a:pt x="434" y="51"/>
                  </a:lnTo>
                  <a:lnTo>
                    <a:pt x="425" y="44"/>
                  </a:lnTo>
                  <a:lnTo>
                    <a:pt x="414" y="39"/>
                  </a:lnTo>
                  <a:lnTo>
                    <a:pt x="401" y="35"/>
                  </a:lnTo>
                  <a:lnTo>
                    <a:pt x="387" y="34"/>
                  </a:lnTo>
                  <a:lnTo>
                    <a:pt x="387" y="34"/>
                  </a:lnTo>
                  <a:lnTo>
                    <a:pt x="378" y="35"/>
                  </a:lnTo>
                  <a:lnTo>
                    <a:pt x="368" y="37"/>
                  </a:lnTo>
                  <a:lnTo>
                    <a:pt x="360" y="38"/>
                  </a:lnTo>
                  <a:lnTo>
                    <a:pt x="353" y="41"/>
                  </a:lnTo>
                  <a:lnTo>
                    <a:pt x="346" y="44"/>
                  </a:lnTo>
                  <a:lnTo>
                    <a:pt x="339" y="48"/>
                  </a:lnTo>
                  <a:lnTo>
                    <a:pt x="333" y="53"/>
                  </a:lnTo>
                  <a:lnTo>
                    <a:pt x="328" y="58"/>
                  </a:lnTo>
                  <a:lnTo>
                    <a:pt x="324" y="64"/>
                  </a:lnTo>
                  <a:lnTo>
                    <a:pt x="319" y="69"/>
                  </a:lnTo>
                  <a:lnTo>
                    <a:pt x="315" y="77"/>
                  </a:lnTo>
                  <a:lnTo>
                    <a:pt x="313" y="84"/>
                  </a:lnTo>
                  <a:lnTo>
                    <a:pt x="309" y="98"/>
                  </a:lnTo>
                  <a:lnTo>
                    <a:pt x="307" y="114"/>
                  </a:lnTo>
                  <a:lnTo>
                    <a:pt x="307" y="114"/>
                  </a:lnTo>
                  <a:lnTo>
                    <a:pt x="308" y="124"/>
                  </a:lnTo>
                  <a:lnTo>
                    <a:pt x="309" y="132"/>
                  </a:lnTo>
                  <a:lnTo>
                    <a:pt x="311" y="140"/>
                  </a:lnTo>
                  <a:lnTo>
                    <a:pt x="313" y="147"/>
                  </a:lnTo>
                  <a:lnTo>
                    <a:pt x="316" y="154"/>
                  </a:lnTo>
                  <a:lnTo>
                    <a:pt x="320" y="161"/>
                  </a:lnTo>
                  <a:lnTo>
                    <a:pt x="325" y="167"/>
                  </a:lnTo>
                  <a:lnTo>
                    <a:pt x="329" y="172"/>
                  </a:lnTo>
                  <a:lnTo>
                    <a:pt x="335" y="178"/>
                  </a:lnTo>
                  <a:lnTo>
                    <a:pt x="341" y="181"/>
                  </a:lnTo>
                  <a:lnTo>
                    <a:pt x="348" y="185"/>
                  </a:lnTo>
                  <a:lnTo>
                    <a:pt x="355" y="188"/>
                  </a:lnTo>
                  <a:lnTo>
                    <a:pt x="362" y="191"/>
                  </a:lnTo>
                  <a:lnTo>
                    <a:pt x="371" y="193"/>
                  </a:lnTo>
                  <a:lnTo>
                    <a:pt x="379" y="194"/>
                  </a:lnTo>
                  <a:lnTo>
                    <a:pt x="387" y="194"/>
                  </a:lnTo>
                  <a:lnTo>
                    <a:pt x="387" y="194"/>
                  </a:lnTo>
                  <a:lnTo>
                    <a:pt x="402" y="193"/>
                  </a:lnTo>
                  <a:lnTo>
                    <a:pt x="417" y="190"/>
                  </a:lnTo>
                  <a:lnTo>
                    <a:pt x="428" y="184"/>
                  </a:lnTo>
                  <a:lnTo>
                    <a:pt x="433" y="180"/>
                  </a:lnTo>
                  <a:lnTo>
                    <a:pt x="437" y="177"/>
                  </a:lnTo>
                  <a:lnTo>
                    <a:pt x="426" y="157"/>
                  </a:lnTo>
                  <a:lnTo>
                    <a:pt x="426" y="157"/>
                  </a:lnTo>
                  <a:lnTo>
                    <a:pt x="418" y="161"/>
                  </a:lnTo>
                  <a:lnTo>
                    <a:pt x="409" y="166"/>
                  </a:lnTo>
                  <a:lnTo>
                    <a:pt x="400" y="168"/>
                  </a:lnTo>
                  <a:lnTo>
                    <a:pt x="389" y="168"/>
                  </a:lnTo>
                  <a:lnTo>
                    <a:pt x="389" y="168"/>
                  </a:lnTo>
                  <a:lnTo>
                    <a:pt x="379" y="167"/>
                  </a:lnTo>
                  <a:lnTo>
                    <a:pt x="368" y="165"/>
                  </a:lnTo>
                  <a:lnTo>
                    <a:pt x="359" y="160"/>
                  </a:lnTo>
                  <a:lnTo>
                    <a:pt x="351" y="153"/>
                  </a:lnTo>
                  <a:lnTo>
                    <a:pt x="345" y="146"/>
                  </a:lnTo>
                  <a:lnTo>
                    <a:pt x="340" y="137"/>
                  </a:lnTo>
                  <a:lnTo>
                    <a:pt x="338" y="126"/>
                  </a:lnTo>
                  <a:lnTo>
                    <a:pt x="336" y="114"/>
                  </a:lnTo>
                  <a:lnTo>
                    <a:pt x="336" y="114"/>
                  </a:lnTo>
                  <a:close/>
                  <a:moveTo>
                    <a:pt x="477" y="114"/>
                  </a:moveTo>
                  <a:lnTo>
                    <a:pt x="477" y="114"/>
                  </a:lnTo>
                  <a:lnTo>
                    <a:pt x="478" y="102"/>
                  </a:lnTo>
                  <a:lnTo>
                    <a:pt x="480" y="92"/>
                  </a:lnTo>
                  <a:lnTo>
                    <a:pt x="485" y="82"/>
                  </a:lnTo>
                  <a:lnTo>
                    <a:pt x="491" y="74"/>
                  </a:lnTo>
                  <a:lnTo>
                    <a:pt x="499" y="68"/>
                  </a:lnTo>
                  <a:lnTo>
                    <a:pt x="507" y="64"/>
                  </a:lnTo>
                  <a:lnTo>
                    <a:pt x="517" y="61"/>
                  </a:lnTo>
                  <a:lnTo>
                    <a:pt x="527" y="60"/>
                  </a:lnTo>
                  <a:lnTo>
                    <a:pt x="527" y="60"/>
                  </a:lnTo>
                  <a:lnTo>
                    <a:pt x="538" y="61"/>
                  </a:lnTo>
                  <a:lnTo>
                    <a:pt x="547" y="62"/>
                  </a:lnTo>
                  <a:lnTo>
                    <a:pt x="556" y="66"/>
                  </a:lnTo>
                  <a:lnTo>
                    <a:pt x="563" y="71"/>
                  </a:lnTo>
                  <a:lnTo>
                    <a:pt x="574" y="51"/>
                  </a:lnTo>
                  <a:lnTo>
                    <a:pt x="574" y="51"/>
                  </a:lnTo>
                  <a:lnTo>
                    <a:pt x="565" y="44"/>
                  </a:lnTo>
                  <a:lnTo>
                    <a:pt x="554" y="39"/>
                  </a:lnTo>
                  <a:lnTo>
                    <a:pt x="541" y="35"/>
                  </a:lnTo>
                  <a:lnTo>
                    <a:pt x="527" y="34"/>
                  </a:lnTo>
                  <a:lnTo>
                    <a:pt x="527" y="34"/>
                  </a:lnTo>
                  <a:lnTo>
                    <a:pt x="518" y="35"/>
                  </a:lnTo>
                  <a:lnTo>
                    <a:pt x="510" y="37"/>
                  </a:lnTo>
                  <a:lnTo>
                    <a:pt x="501" y="38"/>
                  </a:lnTo>
                  <a:lnTo>
                    <a:pt x="493" y="41"/>
                  </a:lnTo>
                  <a:lnTo>
                    <a:pt x="486" y="44"/>
                  </a:lnTo>
                  <a:lnTo>
                    <a:pt x="480" y="48"/>
                  </a:lnTo>
                  <a:lnTo>
                    <a:pt x="474" y="53"/>
                  </a:lnTo>
                  <a:lnTo>
                    <a:pt x="468" y="58"/>
                  </a:lnTo>
                  <a:lnTo>
                    <a:pt x="464" y="64"/>
                  </a:lnTo>
                  <a:lnTo>
                    <a:pt x="460" y="69"/>
                  </a:lnTo>
                  <a:lnTo>
                    <a:pt x="457" y="77"/>
                  </a:lnTo>
                  <a:lnTo>
                    <a:pt x="453" y="84"/>
                  </a:lnTo>
                  <a:lnTo>
                    <a:pt x="450" y="98"/>
                  </a:lnTo>
                  <a:lnTo>
                    <a:pt x="448" y="114"/>
                  </a:lnTo>
                  <a:lnTo>
                    <a:pt x="448" y="114"/>
                  </a:lnTo>
                  <a:lnTo>
                    <a:pt x="448" y="124"/>
                  </a:lnTo>
                  <a:lnTo>
                    <a:pt x="450" y="132"/>
                  </a:lnTo>
                  <a:lnTo>
                    <a:pt x="452" y="140"/>
                  </a:lnTo>
                  <a:lnTo>
                    <a:pt x="454" y="147"/>
                  </a:lnTo>
                  <a:lnTo>
                    <a:pt x="457" y="154"/>
                  </a:lnTo>
                  <a:lnTo>
                    <a:pt x="461" y="161"/>
                  </a:lnTo>
                  <a:lnTo>
                    <a:pt x="465" y="167"/>
                  </a:lnTo>
                  <a:lnTo>
                    <a:pt x="471" y="172"/>
                  </a:lnTo>
                  <a:lnTo>
                    <a:pt x="475" y="178"/>
                  </a:lnTo>
                  <a:lnTo>
                    <a:pt x="481" y="181"/>
                  </a:lnTo>
                  <a:lnTo>
                    <a:pt x="488" y="185"/>
                  </a:lnTo>
                  <a:lnTo>
                    <a:pt x="495" y="188"/>
                  </a:lnTo>
                  <a:lnTo>
                    <a:pt x="503" y="191"/>
                  </a:lnTo>
                  <a:lnTo>
                    <a:pt x="511" y="193"/>
                  </a:lnTo>
                  <a:lnTo>
                    <a:pt x="519" y="194"/>
                  </a:lnTo>
                  <a:lnTo>
                    <a:pt x="528" y="194"/>
                  </a:lnTo>
                  <a:lnTo>
                    <a:pt x="528" y="194"/>
                  </a:lnTo>
                  <a:lnTo>
                    <a:pt x="543" y="193"/>
                  </a:lnTo>
                  <a:lnTo>
                    <a:pt x="557" y="190"/>
                  </a:lnTo>
                  <a:lnTo>
                    <a:pt x="568" y="184"/>
                  </a:lnTo>
                  <a:lnTo>
                    <a:pt x="573" y="180"/>
                  </a:lnTo>
                  <a:lnTo>
                    <a:pt x="578" y="177"/>
                  </a:lnTo>
                  <a:lnTo>
                    <a:pt x="567" y="157"/>
                  </a:lnTo>
                  <a:lnTo>
                    <a:pt x="567" y="157"/>
                  </a:lnTo>
                  <a:lnTo>
                    <a:pt x="559" y="161"/>
                  </a:lnTo>
                  <a:lnTo>
                    <a:pt x="550" y="166"/>
                  </a:lnTo>
                  <a:lnTo>
                    <a:pt x="540" y="168"/>
                  </a:lnTo>
                  <a:lnTo>
                    <a:pt x="531" y="168"/>
                  </a:lnTo>
                  <a:lnTo>
                    <a:pt x="531" y="168"/>
                  </a:lnTo>
                  <a:lnTo>
                    <a:pt x="519" y="167"/>
                  </a:lnTo>
                  <a:lnTo>
                    <a:pt x="508" y="165"/>
                  </a:lnTo>
                  <a:lnTo>
                    <a:pt x="499" y="160"/>
                  </a:lnTo>
                  <a:lnTo>
                    <a:pt x="492" y="153"/>
                  </a:lnTo>
                  <a:lnTo>
                    <a:pt x="485" y="146"/>
                  </a:lnTo>
                  <a:lnTo>
                    <a:pt x="481" y="137"/>
                  </a:lnTo>
                  <a:lnTo>
                    <a:pt x="478" y="126"/>
                  </a:lnTo>
                  <a:lnTo>
                    <a:pt x="477" y="114"/>
                  </a:lnTo>
                  <a:lnTo>
                    <a:pt x="477" y="114"/>
                  </a:lnTo>
                  <a:close/>
                  <a:moveTo>
                    <a:pt x="711" y="192"/>
                  </a:moveTo>
                  <a:lnTo>
                    <a:pt x="739" y="192"/>
                  </a:lnTo>
                  <a:lnTo>
                    <a:pt x="739" y="37"/>
                  </a:lnTo>
                  <a:lnTo>
                    <a:pt x="714" y="37"/>
                  </a:lnTo>
                  <a:lnTo>
                    <a:pt x="633" y="147"/>
                  </a:lnTo>
                  <a:lnTo>
                    <a:pt x="633" y="37"/>
                  </a:lnTo>
                  <a:lnTo>
                    <a:pt x="606" y="37"/>
                  </a:lnTo>
                  <a:lnTo>
                    <a:pt x="606" y="192"/>
                  </a:lnTo>
                  <a:lnTo>
                    <a:pt x="631" y="192"/>
                  </a:lnTo>
                  <a:lnTo>
                    <a:pt x="711" y="82"/>
                  </a:lnTo>
                  <a:lnTo>
                    <a:pt x="711" y="192"/>
                  </a:lnTo>
                  <a:lnTo>
                    <a:pt x="711" y="192"/>
                  </a:lnTo>
                  <a:close/>
                  <a:moveTo>
                    <a:pt x="896" y="0"/>
                  </a:moveTo>
                  <a:lnTo>
                    <a:pt x="870" y="0"/>
                  </a:lnTo>
                  <a:lnTo>
                    <a:pt x="870" y="0"/>
                  </a:lnTo>
                  <a:lnTo>
                    <a:pt x="869" y="6"/>
                  </a:lnTo>
                  <a:lnTo>
                    <a:pt x="865" y="9"/>
                  </a:lnTo>
                  <a:lnTo>
                    <a:pt x="859" y="12"/>
                  </a:lnTo>
                  <a:lnTo>
                    <a:pt x="852" y="12"/>
                  </a:lnTo>
                  <a:lnTo>
                    <a:pt x="852" y="12"/>
                  </a:lnTo>
                  <a:lnTo>
                    <a:pt x="845" y="12"/>
                  </a:lnTo>
                  <a:lnTo>
                    <a:pt x="839" y="9"/>
                  </a:lnTo>
                  <a:lnTo>
                    <a:pt x="836" y="5"/>
                  </a:lnTo>
                  <a:lnTo>
                    <a:pt x="833" y="0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10" y="6"/>
                  </a:lnTo>
                  <a:lnTo>
                    <a:pt x="812" y="12"/>
                  </a:lnTo>
                  <a:lnTo>
                    <a:pt x="816" y="18"/>
                  </a:lnTo>
                  <a:lnTo>
                    <a:pt x="822" y="22"/>
                  </a:lnTo>
                  <a:lnTo>
                    <a:pt x="828" y="26"/>
                  </a:lnTo>
                  <a:lnTo>
                    <a:pt x="835" y="28"/>
                  </a:lnTo>
                  <a:lnTo>
                    <a:pt x="843" y="31"/>
                  </a:lnTo>
                  <a:lnTo>
                    <a:pt x="852" y="31"/>
                  </a:lnTo>
                  <a:lnTo>
                    <a:pt x="852" y="31"/>
                  </a:lnTo>
                  <a:lnTo>
                    <a:pt x="862" y="31"/>
                  </a:lnTo>
                  <a:lnTo>
                    <a:pt x="870" y="28"/>
                  </a:lnTo>
                  <a:lnTo>
                    <a:pt x="877" y="26"/>
                  </a:lnTo>
                  <a:lnTo>
                    <a:pt x="883" y="22"/>
                  </a:lnTo>
                  <a:lnTo>
                    <a:pt x="888" y="18"/>
                  </a:lnTo>
                  <a:lnTo>
                    <a:pt x="892" y="13"/>
                  </a:lnTo>
                  <a:lnTo>
                    <a:pt x="895" y="6"/>
                  </a:lnTo>
                  <a:lnTo>
                    <a:pt x="896" y="0"/>
                  </a:lnTo>
                  <a:lnTo>
                    <a:pt x="896" y="0"/>
                  </a:lnTo>
                  <a:close/>
                  <a:moveTo>
                    <a:pt x="889" y="192"/>
                  </a:moveTo>
                  <a:lnTo>
                    <a:pt x="916" y="192"/>
                  </a:lnTo>
                  <a:lnTo>
                    <a:pt x="916" y="37"/>
                  </a:lnTo>
                  <a:lnTo>
                    <a:pt x="892" y="37"/>
                  </a:lnTo>
                  <a:lnTo>
                    <a:pt x="811" y="147"/>
                  </a:lnTo>
                  <a:lnTo>
                    <a:pt x="811" y="37"/>
                  </a:lnTo>
                  <a:lnTo>
                    <a:pt x="784" y="37"/>
                  </a:lnTo>
                  <a:lnTo>
                    <a:pt x="784" y="192"/>
                  </a:lnTo>
                  <a:lnTo>
                    <a:pt x="807" y="192"/>
                  </a:lnTo>
                  <a:lnTo>
                    <a:pt x="889" y="82"/>
                  </a:lnTo>
                  <a:lnTo>
                    <a:pt x="889" y="192"/>
                  </a:lnTo>
                  <a:lnTo>
                    <a:pt x="889" y="192"/>
                  </a:lnTo>
                  <a:close/>
                  <a:moveTo>
                    <a:pt x="978" y="114"/>
                  </a:moveTo>
                  <a:lnTo>
                    <a:pt x="978" y="114"/>
                  </a:lnTo>
                  <a:lnTo>
                    <a:pt x="979" y="102"/>
                  </a:lnTo>
                  <a:lnTo>
                    <a:pt x="982" y="92"/>
                  </a:lnTo>
                  <a:lnTo>
                    <a:pt x="986" y="82"/>
                  </a:lnTo>
                  <a:lnTo>
                    <a:pt x="992" y="74"/>
                  </a:lnTo>
                  <a:lnTo>
                    <a:pt x="1001" y="68"/>
                  </a:lnTo>
                  <a:lnTo>
                    <a:pt x="1009" y="64"/>
                  </a:lnTo>
                  <a:lnTo>
                    <a:pt x="1018" y="61"/>
                  </a:lnTo>
                  <a:lnTo>
                    <a:pt x="1029" y="60"/>
                  </a:lnTo>
                  <a:lnTo>
                    <a:pt x="1029" y="60"/>
                  </a:lnTo>
                  <a:lnTo>
                    <a:pt x="1039" y="61"/>
                  </a:lnTo>
                  <a:lnTo>
                    <a:pt x="1049" y="62"/>
                  </a:lnTo>
                  <a:lnTo>
                    <a:pt x="1056" y="66"/>
                  </a:lnTo>
                  <a:lnTo>
                    <a:pt x="1063" y="71"/>
                  </a:lnTo>
                  <a:lnTo>
                    <a:pt x="1076" y="51"/>
                  </a:lnTo>
                  <a:lnTo>
                    <a:pt x="1076" y="51"/>
                  </a:lnTo>
                  <a:lnTo>
                    <a:pt x="1067" y="44"/>
                  </a:lnTo>
                  <a:lnTo>
                    <a:pt x="1056" y="39"/>
                  </a:lnTo>
                  <a:lnTo>
                    <a:pt x="1043" y="35"/>
                  </a:lnTo>
                  <a:lnTo>
                    <a:pt x="1029" y="34"/>
                  </a:lnTo>
                  <a:lnTo>
                    <a:pt x="1029" y="34"/>
                  </a:lnTo>
                  <a:lnTo>
                    <a:pt x="1019" y="35"/>
                  </a:lnTo>
                  <a:lnTo>
                    <a:pt x="1010" y="37"/>
                  </a:lnTo>
                  <a:lnTo>
                    <a:pt x="1003" y="38"/>
                  </a:lnTo>
                  <a:lnTo>
                    <a:pt x="995" y="41"/>
                  </a:lnTo>
                  <a:lnTo>
                    <a:pt x="988" y="44"/>
                  </a:lnTo>
                  <a:lnTo>
                    <a:pt x="981" y="48"/>
                  </a:lnTo>
                  <a:lnTo>
                    <a:pt x="975" y="53"/>
                  </a:lnTo>
                  <a:lnTo>
                    <a:pt x="970" y="58"/>
                  </a:lnTo>
                  <a:lnTo>
                    <a:pt x="965" y="64"/>
                  </a:lnTo>
                  <a:lnTo>
                    <a:pt x="961" y="69"/>
                  </a:lnTo>
                  <a:lnTo>
                    <a:pt x="957" y="77"/>
                  </a:lnTo>
                  <a:lnTo>
                    <a:pt x="955" y="84"/>
                  </a:lnTo>
                  <a:lnTo>
                    <a:pt x="951" y="98"/>
                  </a:lnTo>
                  <a:lnTo>
                    <a:pt x="950" y="114"/>
                  </a:lnTo>
                  <a:lnTo>
                    <a:pt x="950" y="114"/>
                  </a:lnTo>
                  <a:lnTo>
                    <a:pt x="950" y="124"/>
                  </a:lnTo>
                  <a:lnTo>
                    <a:pt x="951" y="132"/>
                  </a:lnTo>
                  <a:lnTo>
                    <a:pt x="952" y="140"/>
                  </a:lnTo>
                  <a:lnTo>
                    <a:pt x="956" y="147"/>
                  </a:lnTo>
                  <a:lnTo>
                    <a:pt x="958" y="154"/>
                  </a:lnTo>
                  <a:lnTo>
                    <a:pt x="962" y="161"/>
                  </a:lnTo>
                  <a:lnTo>
                    <a:pt x="966" y="167"/>
                  </a:lnTo>
                  <a:lnTo>
                    <a:pt x="971" y="172"/>
                  </a:lnTo>
                  <a:lnTo>
                    <a:pt x="977" y="178"/>
                  </a:lnTo>
                  <a:lnTo>
                    <a:pt x="983" y="181"/>
                  </a:lnTo>
                  <a:lnTo>
                    <a:pt x="990" y="185"/>
                  </a:lnTo>
                  <a:lnTo>
                    <a:pt x="997" y="188"/>
                  </a:lnTo>
                  <a:lnTo>
                    <a:pt x="1004" y="191"/>
                  </a:lnTo>
                  <a:lnTo>
                    <a:pt x="1012" y="193"/>
                  </a:lnTo>
                  <a:lnTo>
                    <a:pt x="1021" y="194"/>
                  </a:lnTo>
                  <a:lnTo>
                    <a:pt x="1029" y="194"/>
                  </a:lnTo>
                  <a:lnTo>
                    <a:pt x="1029" y="194"/>
                  </a:lnTo>
                  <a:lnTo>
                    <a:pt x="1044" y="193"/>
                  </a:lnTo>
                  <a:lnTo>
                    <a:pt x="1058" y="190"/>
                  </a:lnTo>
                  <a:lnTo>
                    <a:pt x="1070" y="184"/>
                  </a:lnTo>
                  <a:lnTo>
                    <a:pt x="1075" y="180"/>
                  </a:lnTo>
                  <a:lnTo>
                    <a:pt x="1078" y="177"/>
                  </a:lnTo>
                  <a:lnTo>
                    <a:pt x="1069" y="157"/>
                  </a:lnTo>
                  <a:lnTo>
                    <a:pt x="1069" y="157"/>
                  </a:lnTo>
                  <a:lnTo>
                    <a:pt x="1059" y="161"/>
                  </a:lnTo>
                  <a:lnTo>
                    <a:pt x="1051" y="166"/>
                  </a:lnTo>
                  <a:lnTo>
                    <a:pt x="1042" y="168"/>
                  </a:lnTo>
                  <a:lnTo>
                    <a:pt x="1031" y="168"/>
                  </a:lnTo>
                  <a:lnTo>
                    <a:pt x="1031" y="168"/>
                  </a:lnTo>
                  <a:lnTo>
                    <a:pt x="1021" y="167"/>
                  </a:lnTo>
                  <a:lnTo>
                    <a:pt x="1010" y="165"/>
                  </a:lnTo>
                  <a:lnTo>
                    <a:pt x="1001" y="160"/>
                  </a:lnTo>
                  <a:lnTo>
                    <a:pt x="994" y="153"/>
                  </a:lnTo>
                  <a:lnTo>
                    <a:pt x="986" y="146"/>
                  </a:lnTo>
                  <a:lnTo>
                    <a:pt x="982" y="137"/>
                  </a:lnTo>
                  <a:lnTo>
                    <a:pt x="979" y="126"/>
                  </a:lnTo>
                  <a:lnTo>
                    <a:pt x="978" y="114"/>
                  </a:lnTo>
                  <a:lnTo>
                    <a:pt x="978" y="114"/>
                  </a:lnTo>
                  <a:close/>
                  <a:moveTo>
                    <a:pt x="1233" y="192"/>
                  </a:moveTo>
                  <a:lnTo>
                    <a:pt x="1165" y="110"/>
                  </a:lnTo>
                  <a:lnTo>
                    <a:pt x="1229" y="37"/>
                  </a:lnTo>
                  <a:lnTo>
                    <a:pt x="1196" y="37"/>
                  </a:lnTo>
                  <a:lnTo>
                    <a:pt x="1135" y="111"/>
                  </a:lnTo>
                  <a:lnTo>
                    <a:pt x="1135" y="37"/>
                  </a:lnTo>
                  <a:lnTo>
                    <a:pt x="1108" y="37"/>
                  </a:lnTo>
                  <a:lnTo>
                    <a:pt x="1108" y="192"/>
                  </a:lnTo>
                  <a:lnTo>
                    <a:pt x="1135" y="192"/>
                  </a:lnTo>
                  <a:lnTo>
                    <a:pt x="1135" y="112"/>
                  </a:lnTo>
                  <a:lnTo>
                    <a:pt x="1198" y="192"/>
                  </a:lnTo>
                  <a:lnTo>
                    <a:pt x="1233" y="192"/>
                  </a:lnTo>
                  <a:lnTo>
                    <a:pt x="1233" y="192"/>
                  </a:lnTo>
                  <a:close/>
                  <a:moveTo>
                    <a:pt x="1363" y="192"/>
                  </a:moveTo>
                  <a:lnTo>
                    <a:pt x="1390" y="192"/>
                  </a:lnTo>
                  <a:lnTo>
                    <a:pt x="1390" y="37"/>
                  </a:lnTo>
                  <a:lnTo>
                    <a:pt x="1367" y="37"/>
                  </a:lnTo>
                  <a:lnTo>
                    <a:pt x="1286" y="147"/>
                  </a:lnTo>
                  <a:lnTo>
                    <a:pt x="1286" y="37"/>
                  </a:lnTo>
                  <a:lnTo>
                    <a:pt x="1258" y="37"/>
                  </a:lnTo>
                  <a:lnTo>
                    <a:pt x="1258" y="192"/>
                  </a:lnTo>
                  <a:lnTo>
                    <a:pt x="1282" y="192"/>
                  </a:lnTo>
                  <a:lnTo>
                    <a:pt x="1363" y="82"/>
                  </a:lnTo>
                  <a:lnTo>
                    <a:pt x="1363" y="192"/>
                  </a:lnTo>
                  <a:lnTo>
                    <a:pt x="1363" y="192"/>
                  </a:lnTo>
                  <a:close/>
                  <a:moveTo>
                    <a:pt x="1548" y="0"/>
                  </a:moveTo>
                  <a:lnTo>
                    <a:pt x="1522" y="0"/>
                  </a:lnTo>
                  <a:lnTo>
                    <a:pt x="1522" y="0"/>
                  </a:lnTo>
                  <a:lnTo>
                    <a:pt x="1521" y="6"/>
                  </a:lnTo>
                  <a:lnTo>
                    <a:pt x="1516" y="9"/>
                  </a:lnTo>
                  <a:lnTo>
                    <a:pt x="1512" y="12"/>
                  </a:lnTo>
                  <a:lnTo>
                    <a:pt x="1505" y="12"/>
                  </a:lnTo>
                  <a:lnTo>
                    <a:pt x="1505" y="12"/>
                  </a:lnTo>
                  <a:lnTo>
                    <a:pt x="1498" y="12"/>
                  </a:lnTo>
                  <a:lnTo>
                    <a:pt x="1492" y="9"/>
                  </a:lnTo>
                  <a:lnTo>
                    <a:pt x="1488" y="5"/>
                  </a:lnTo>
                  <a:lnTo>
                    <a:pt x="1486" y="0"/>
                  </a:lnTo>
                  <a:lnTo>
                    <a:pt x="1461" y="0"/>
                  </a:lnTo>
                  <a:lnTo>
                    <a:pt x="1461" y="0"/>
                  </a:lnTo>
                  <a:lnTo>
                    <a:pt x="1462" y="6"/>
                  </a:lnTo>
                  <a:lnTo>
                    <a:pt x="1465" y="12"/>
                  </a:lnTo>
                  <a:lnTo>
                    <a:pt x="1468" y="18"/>
                  </a:lnTo>
                  <a:lnTo>
                    <a:pt x="1473" y="22"/>
                  </a:lnTo>
                  <a:lnTo>
                    <a:pt x="1480" y="26"/>
                  </a:lnTo>
                  <a:lnTo>
                    <a:pt x="1487" y="28"/>
                  </a:lnTo>
                  <a:lnTo>
                    <a:pt x="1495" y="31"/>
                  </a:lnTo>
                  <a:lnTo>
                    <a:pt x="1505" y="31"/>
                  </a:lnTo>
                  <a:lnTo>
                    <a:pt x="1505" y="31"/>
                  </a:lnTo>
                  <a:lnTo>
                    <a:pt x="1514" y="31"/>
                  </a:lnTo>
                  <a:lnTo>
                    <a:pt x="1521" y="28"/>
                  </a:lnTo>
                  <a:lnTo>
                    <a:pt x="1529" y="26"/>
                  </a:lnTo>
                  <a:lnTo>
                    <a:pt x="1535" y="22"/>
                  </a:lnTo>
                  <a:lnTo>
                    <a:pt x="1540" y="18"/>
                  </a:lnTo>
                  <a:lnTo>
                    <a:pt x="1545" y="13"/>
                  </a:lnTo>
                  <a:lnTo>
                    <a:pt x="1547" y="6"/>
                  </a:lnTo>
                  <a:lnTo>
                    <a:pt x="1548" y="0"/>
                  </a:lnTo>
                  <a:lnTo>
                    <a:pt x="1548" y="0"/>
                  </a:lnTo>
                  <a:close/>
                  <a:moveTo>
                    <a:pt x="1541" y="192"/>
                  </a:moveTo>
                  <a:lnTo>
                    <a:pt x="1568" y="192"/>
                  </a:lnTo>
                  <a:lnTo>
                    <a:pt x="1568" y="37"/>
                  </a:lnTo>
                  <a:lnTo>
                    <a:pt x="1545" y="37"/>
                  </a:lnTo>
                  <a:lnTo>
                    <a:pt x="1463" y="147"/>
                  </a:lnTo>
                  <a:lnTo>
                    <a:pt x="1463" y="37"/>
                  </a:lnTo>
                  <a:lnTo>
                    <a:pt x="1436" y="37"/>
                  </a:lnTo>
                  <a:lnTo>
                    <a:pt x="1436" y="192"/>
                  </a:lnTo>
                  <a:lnTo>
                    <a:pt x="1460" y="192"/>
                  </a:lnTo>
                  <a:lnTo>
                    <a:pt x="1541" y="82"/>
                  </a:lnTo>
                  <a:lnTo>
                    <a:pt x="1541" y="192"/>
                  </a:lnTo>
                  <a:lnTo>
                    <a:pt x="1541" y="192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4" name="Freeform 24" hidden="1"/>
            <p:cNvSpPr>
              <a:spLocks noEditPoints="1"/>
            </p:cNvSpPr>
            <p:nvPr/>
          </p:nvSpPr>
          <p:spPr bwMode="auto">
            <a:xfrm>
              <a:off x="875" y="1693"/>
              <a:ext cx="524" cy="65"/>
            </a:xfrm>
            <a:custGeom>
              <a:avLst/>
              <a:gdLst>
                <a:gd name="T0" fmla="*/ 120 w 1571"/>
                <a:gd name="T1" fmla="*/ 68 h 194"/>
                <a:gd name="T2" fmla="*/ 72 w 1571"/>
                <a:gd name="T3" fmla="*/ 37 h 194"/>
                <a:gd name="T4" fmla="*/ 1 w 1571"/>
                <a:gd name="T5" fmla="*/ 52 h 194"/>
                <a:gd name="T6" fmla="*/ 59 w 1571"/>
                <a:gd name="T7" fmla="*/ 61 h 194"/>
                <a:gd name="T8" fmla="*/ 35 w 1571"/>
                <a:gd name="T9" fmla="*/ 100 h 194"/>
                <a:gd name="T10" fmla="*/ 79 w 1571"/>
                <a:gd name="T11" fmla="*/ 162 h 194"/>
                <a:gd name="T12" fmla="*/ 12 w 1571"/>
                <a:gd name="T13" fmla="*/ 155 h 194"/>
                <a:gd name="T14" fmla="*/ 61 w 1571"/>
                <a:gd name="T15" fmla="*/ 194 h 194"/>
                <a:gd name="T16" fmla="*/ 115 w 1571"/>
                <a:gd name="T17" fmla="*/ 167 h 194"/>
                <a:gd name="T18" fmla="*/ 133 w 1571"/>
                <a:gd name="T19" fmla="*/ 114 h 194"/>
                <a:gd name="T20" fmla="*/ 166 w 1571"/>
                <a:gd name="T21" fmla="*/ 192 h 194"/>
                <a:gd name="T22" fmla="*/ 326 w 1571"/>
                <a:gd name="T23" fmla="*/ 102 h 194"/>
                <a:gd name="T24" fmla="*/ 376 w 1571"/>
                <a:gd name="T25" fmla="*/ 60 h 194"/>
                <a:gd name="T26" fmla="*/ 404 w 1571"/>
                <a:gd name="T27" fmla="*/ 39 h 194"/>
                <a:gd name="T28" fmla="*/ 336 w 1571"/>
                <a:gd name="T29" fmla="*/ 44 h 194"/>
                <a:gd name="T30" fmla="*/ 298 w 1571"/>
                <a:gd name="T31" fmla="*/ 98 h 194"/>
                <a:gd name="T32" fmla="*/ 310 w 1571"/>
                <a:gd name="T33" fmla="*/ 161 h 194"/>
                <a:gd name="T34" fmla="*/ 360 w 1571"/>
                <a:gd name="T35" fmla="*/ 193 h 194"/>
                <a:gd name="T36" fmla="*/ 426 w 1571"/>
                <a:gd name="T37" fmla="*/ 177 h 194"/>
                <a:gd name="T38" fmla="*/ 367 w 1571"/>
                <a:gd name="T39" fmla="*/ 167 h 194"/>
                <a:gd name="T40" fmla="*/ 326 w 1571"/>
                <a:gd name="T41" fmla="*/ 114 h 194"/>
                <a:gd name="T42" fmla="*/ 551 w 1571"/>
                <a:gd name="T43" fmla="*/ 62 h 194"/>
                <a:gd name="T44" fmla="*/ 731 w 1571"/>
                <a:gd name="T45" fmla="*/ 153 h 194"/>
                <a:gd name="T46" fmla="*/ 664 w 1571"/>
                <a:gd name="T47" fmla="*/ 160 h 194"/>
                <a:gd name="T48" fmla="*/ 645 w 1571"/>
                <a:gd name="T49" fmla="*/ 92 h 194"/>
                <a:gd name="T50" fmla="*/ 703 w 1571"/>
                <a:gd name="T51" fmla="*/ 61 h 194"/>
                <a:gd name="T52" fmla="*/ 744 w 1571"/>
                <a:gd name="T53" fmla="*/ 114 h 194"/>
                <a:gd name="T54" fmla="*/ 760 w 1571"/>
                <a:gd name="T55" fmla="*/ 68 h 194"/>
                <a:gd name="T56" fmla="*/ 709 w 1571"/>
                <a:gd name="T57" fmla="*/ 37 h 194"/>
                <a:gd name="T58" fmla="*/ 654 w 1571"/>
                <a:gd name="T59" fmla="*/ 44 h 194"/>
                <a:gd name="T60" fmla="*/ 616 w 1571"/>
                <a:gd name="T61" fmla="*/ 91 h 194"/>
                <a:gd name="T62" fmla="*/ 618 w 1571"/>
                <a:gd name="T63" fmla="*/ 147 h 194"/>
                <a:gd name="T64" fmla="*/ 661 w 1571"/>
                <a:gd name="T65" fmla="*/ 188 h 194"/>
                <a:gd name="T66" fmla="*/ 717 w 1571"/>
                <a:gd name="T67" fmla="*/ 191 h 194"/>
                <a:gd name="T68" fmla="*/ 764 w 1571"/>
                <a:gd name="T69" fmla="*/ 153 h 194"/>
                <a:gd name="T70" fmla="*/ 882 w 1571"/>
                <a:gd name="T71" fmla="*/ 86 h 194"/>
                <a:gd name="T72" fmla="*/ 854 w 1571"/>
                <a:gd name="T73" fmla="*/ 111 h 194"/>
                <a:gd name="T74" fmla="*/ 865 w 1571"/>
                <a:gd name="T75" fmla="*/ 64 h 194"/>
                <a:gd name="T76" fmla="*/ 911 w 1571"/>
                <a:gd name="T77" fmla="*/ 86 h 194"/>
                <a:gd name="T78" fmla="*/ 867 w 1571"/>
                <a:gd name="T79" fmla="*/ 38 h 194"/>
                <a:gd name="T80" fmla="*/ 855 w 1571"/>
                <a:gd name="T81" fmla="*/ 137 h 194"/>
                <a:gd name="T82" fmla="*/ 910 w 1571"/>
                <a:gd name="T83" fmla="*/ 97 h 194"/>
                <a:gd name="T84" fmla="*/ 973 w 1571"/>
                <a:gd name="T85" fmla="*/ 62 h 194"/>
                <a:gd name="T86" fmla="*/ 1173 w 1571"/>
                <a:gd name="T87" fmla="*/ 37 h 194"/>
                <a:gd name="T88" fmla="*/ 1173 w 1571"/>
                <a:gd name="T89" fmla="*/ 126 h 194"/>
                <a:gd name="T90" fmla="*/ 1309 w 1571"/>
                <a:gd name="T91" fmla="*/ 160 h 194"/>
                <a:gd name="T92" fmla="*/ 1273 w 1571"/>
                <a:gd name="T93" fmla="*/ 115 h 194"/>
                <a:gd name="T94" fmla="*/ 1315 w 1571"/>
                <a:gd name="T95" fmla="*/ 128 h 194"/>
                <a:gd name="T96" fmla="*/ 1339 w 1571"/>
                <a:gd name="T97" fmla="*/ 110 h 194"/>
                <a:gd name="T98" fmla="*/ 1273 w 1571"/>
                <a:gd name="T99" fmla="*/ 37 h 194"/>
                <a:gd name="T100" fmla="*/ 1321 w 1571"/>
                <a:gd name="T101" fmla="*/ 184 h 194"/>
                <a:gd name="T102" fmla="*/ 1393 w 1571"/>
                <a:gd name="T103" fmla="*/ 192 h 194"/>
                <a:gd name="T104" fmla="*/ 1523 w 1571"/>
                <a:gd name="T105" fmla="*/ 6 h 194"/>
                <a:gd name="T106" fmla="*/ 1488 w 1571"/>
                <a:gd name="T107" fmla="*/ 0 h 194"/>
                <a:gd name="T108" fmla="*/ 1490 w 1571"/>
                <a:gd name="T109" fmla="*/ 28 h 194"/>
                <a:gd name="T110" fmla="*/ 1543 w 1571"/>
                <a:gd name="T111" fmla="*/ 18 h 194"/>
                <a:gd name="T112" fmla="*/ 1466 w 1571"/>
                <a:gd name="T113" fmla="*/ 147 h 194"/>
                <a:gd name="T114" fmla="*/ 1571 w 1571"/>
                <a:gd name="T115" fmla="*/ 19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1" h="194">
                  <a:moveTo>
                    <a:pt x="133" y="114"/>
                  </a:moveTo>
                  <a:lnTo>
                    <a:pt x="133" y="114"/>
                  </a:lnTo>
                  <a:lnTo>
                    <a:pt x="132" y="105"/>
                  </a:lnTo>
                  <a:lnTo>
                    <a:pt x="132" y="97"/>
                  </a:lnTo>
                  <a:lnTo>
                    <a:pt x="130" y="88"/>
                  </a:lnTo>
                  <a:lnTo>
                    <a:pt x="127" y="81"/>
                  </a:lnTo>
                  <a:lnTo>
                    <a:pt x="124" y="74"/>
                  </a:lnTo>
                  <a:lnTo>
                    <a:pt x="120" y="68"/>
                  </a:lnTo>
                  <a:lnTo>
                    <a:pt x="115" y="61"/>
                  </a:lnTo>
                  <a:lnTo>
                    <a:pt x="111" y="57"/>
                  </a:lnTo>
                  <a:lnTo>
                    <a:pt x="106" y="52"/>
                  </a:lnTo>
                  <a:lnTo>
                    <a:pt x="100" y="47"/>
                  </a:lnTo>
                  <a:lnTo>
                    <a:pt x="93" y="44"/>
                  </a:lnTo>
                  <a:lnTo>
                    <a:pt x="86" y="40"/>
                  </a:lnTo>
                  <a:lnTo>
                    <a:pt x="79" y="38"/>
                  </a:lnTo>
                  <a:lnTo>
                    <a:pt x="72" y="37"/>
                  </a:lnTo>
                  <a:lnTo>
                    <a:pt x="64" y="35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46" y="35"/>
                  </a:lnTo>
                  <a:lnTo>
                    <a:pt x="38" y="37"/>
                  </a:lnTo>
                  <a:lnTo>
                    <a:pt x="24" y="40"/>
                  </a:lnTo>
                  <a:lnTo>
                    <a:pt x="12" y="45"/>
                  </a:lnTo>
                  <a:lnTo>
                    <a:pt x="1" y="52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21" y="67"/>
                  </a:lnTo>
                  <a:lnTo>
                    <a:pt x="29" y="62"/>
                  </a:lnTo>
                  <a:lnTo>
                    <a:pt x="39" y="61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59" y="61"/>
                  </a:lnTo>
                  <a:lnTo>
                    <a:pt x="68" y="62"/>
                  </a:lnTo>
                  <a:lnTo>
                    <a:pt x="78" y="66"/>
                  </a:lnTo>
                  <a:lnTo>
                    <a:pt x="86" y="71"/>
                  </a:lnTo>
                  <a:lnTo>
                    <a:pt x="92" y="77"/>
                  </a:lnTo>
                  <a:lnTo>
                    <a:pt x="98" y="82"/>
                  </a:lnTo>
                  <a:lnTo>
                    <a:pt x="101" y="91"/>
                  </a:lnTo>
                  <a:lnTo>
                    <a:pt x="105" y="100"/>
                  </a:lnTo>
                  <a:lnTo>
                    <a:pt x="35" y="100"/>
                  </a:lnTo>
                  <a:lnTo>
                    <a:pt x="35" y="126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102" y="135"/>
                  </a:lnTo>
                  <a:lnTo>
                    <a:pt x="99" y="145"/>
                  </a:lnTo>
                  <a:lnTo>
                    <a:pt x="93" y="152"/>
                  </a:lnTo>
                  <a:lnTo>
                    <a:pt x="86" y="158"/>
                  </a:lnTo>
                  <a:lnTo>
                    <a:pt x="79" y="162"/>
                  </a:lnTo>
                  <a:lnTo>
                    <a:pt x="71" y="166"/>
                  </a:lnTo>
                  <a:lnTo>
                    <a:pt x="61" y="168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0" y="167"/>
                  </a:lnTo>
                  <a:lnTo>
                    <a:pt x="29" y="165"/>
                  </a:lnTo>
                  <a:lnTo>
                    <a:pt x="20" y="160"/>
                  </a:lnTo>
                  <a:lnTo>
                    <a:pt x="12" y="155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9" y="185"/>
                  </a:lnTo>
                  <a:lnTo>
                    <a:pt x="22" y="190"/>
                  </a:lnTo>
                  <a:lnTo>
                    <a:pt x="37" y="193"/>
                  </a:lnTo>
                  <a:lnTo>
                    <a:pt x="52" y="194"/>
                  </a:lnTo>
                  <a:lnTo>
                    <a:pt x="52" y="194"/>
                  </a:lnTo>
                  <a:lnTo>
                    <a:pt x="61" y="194"/>
                  </a:lnTo>
                  <a:lnTo>
                    <a:pt x="69" y="193"/>
                  </a:lnTo>
                  <a:lnTo>
                    <a:pt x="78" y="191"/>
                  </a:lnTo>
                  <a:lnTo>
                    <a:pt x="86" y="188"/>
                  </a:lnTo>
                  <a:lnTo>
                    <a:pt x="93" y="185"/>
                  </a:lnTo>
                  <a:lnTo>
                    <a:pt x="99" y="181"/>
                  </a:lnTo>
                  <a:lnTo>
                    <a:pt x="105" y="177"/>
                  </a:lnTo>
                  <a:lnTo>
                    <a:pt x="111" y="172"/>
                  </a:lnTo>
                  <a:lnTo>
                    <a:pt x="115" y="167"/>
                  </a:lnTo>
                  <a:lnTo>
                    <a:pt x="120" y="160"/>
                  </a:lnTo>
                  <a:lnTo>
                    <a:pt x="124" y="154"/>
                  </a:lnTo>
                  <a:lnTo>
                    <a:pt x="127" y="147"/>
                  </a:lnTo>
                  <a:lnTo>
                    <a:pt x="130" y="139"/>
                  </a:lnTo>
                  <a:lnTo>
                    <a:pt x="132" y="132"/>
                  </a:lnTo>
                  <a:lnTo>
                    <a:pt x="132" y="122"/>
                  </a:lnTo>
                  <a:lnTo>
                    <a:pt x="133" y="114"/>
                  </a:lnTo>
                  <a:lnTo>
                    <a:pt x="133" y="114"/>
                  </a:lnTo>
                  <a:close/>
                  <a:moveTo>
                    <a:pt x="291" y="192"/>
                  </a:moveTo>
                  <a:lnTo>
                    <a:pt x="224" y="110"/>
                  </a:lnTo>
                  <a:lnTo>
                    <a:pt x="287" y="37"/>
                  </a:lnTo>
                  <a:lnTo>
                    <a:pt x="254" y="37"/>
                  </a:lnTo>
                  <a:lnTo>
                    <a:pt x="193" y="111"/>
                  </a:lnTo>
                  <a:lnTo>
                    <a:pt x="193" y="37"/>
                  </a:lnTo>
                  <a:lnTo>
                    <a:pt x="166" y="37"/>
                  </a:lnTo>
                  <a:lnTo>
                    <a:pt x="166" y="192"/>
                  </a:lnTo>
                  <a:lnTo>
                    <a:pt x="193" y="192"/>
                  </a:lnTo>
                  <a:lnTo>
                    <a:pt x="193" y="112"/>
                  </a:lnTo>
                  <a:lnTo>
                    <a:pt x="257" y="192"/>
                  </a:lnTo>
                  <a:lnTo>
                    <a:pt x="291" y="192"/>
                  </a:lnTo>
                  <a:lnTo>
                    <a:pt x="291" y="192"/>
                  </a:lnTo>
                  <a:close/>
                  <a:moveTo>
                    <a:pt x="326" y="114"/>
                  </a:moveTo>
                  <a:lnTo>
                    <a:pt x="326" y="114"/>
                  </a:lnTo>
                  <a:lnTo>
                    <a:pt x="326" y="102"/>
                  </a:lnTo>
                  <a:lnTo>
                    <a:pt x="330" y="92"/>
                  </a:lnTo>
                  <a:lnTo>
                    <a:pt x="334" y="82"/>
                  </a:lnTo>
                  <a:lnTo>
                    <a:pt x="340" y="74"/>
                  </a:lnTo>
                  <a:lnTo>
                    <a:pt x="347" y="68"/>
                  </a:lnTo>
                  <a:lnTo>
                    <a:pt x="356" y="64"/>
                  </a:lnTo>
                  <a:lnTo>
                    <a:pt x="366" y="61"/>
                  </a:lnTo>
                  <a:lnTo>
                    <a:pt x="376" y="60"/>
                  </a:lnTo>
                  <a:lnTo>
                    <a:pt x="376" y="60"/>
                  </a:lnTo>
                  <a:lnTo>
                    <a:pt x="386" y="61"/>
                  </a:lnTo>
                  <a:lnTo>
                    <a:pt x="396" y="62"/>
                  </a:lnTo>
                  <a:lnTo>
                    <a:pt x="404" y="66"/>
                  </a:lnTo>
                  <a:lnTo>
                    <a:pt x="411" y="71"/>
                  </a:lnTo>
                  <a:lnTo>
                    <a:pt x="423" y="51"/>
                  </a:lnTo>
                  <a:lnTo>
                    <a:pt x="423" y="51"/>
                  </a:lnTo>
                  <a:lnTo>
                    <a:pt x="414" y="44"/>
                  </a:lnTo>
                  <a:lnTo>
                    <a:pt x="404" y="39"/>
                  </a:lnTo>
                  <a:lnTo>
                    <a:pt x="391" y="35"/>
                  </a:lnTo>
                  <a:lnTo>
                    <a:pt x="376" y="34"/>
                  </a:lnTo>
                  <a:lnTo>
                    <a:pt x="376" y="34"/>
                  </a:lnTo>
                  <a:lnTo>
                    <a:pt x="367" y="35"/>
                  </a:lnTo>
                  <a:lnTo>
                    <a:pt x="358" y="37"/>
                  </a:lnTo>
                  <a:lnTo>
                    <a:pt x="350" y="38"/>
                  </a:lnTo>
                  <a:lnTo>
                    <a:pt x="343" y="41"/>
                  </a:lnTo>
                  <a:lnTo>
                    <a:pt x="336" y="44"/>
                  </a:lnTo>
                  <a:lnTo>
                    <a:pt x="329" y="48"/>
                  </a:lnTo>
                  <a:lnTo>
                    <a:pt x="323" y="53"/>
                  </a:lnTo>
                  <a:lnTo>
                    <a:pt x="318" y="58"/>
                  </a:lnTo>
                  <a:lnTo>
                    <a:pt x="313" y="64"/>
                  </a:lnTo>
                  <a:lnTo>
                    <a:pt x="309" y="69"/>
                  </a:lnTo>
                  <a:lnTo>
                    <a:pt x="305" y="77"/>
                  </a:lnTo>
                  <a:lnTo>
                    <a:pt x="303" y="84"/>
                  </a:lnTo>
                  <a:lnTo>
                    <a:pt x="298" y="98"/>
                  </a:lnTo>
                  <a:lnTo>
                    <a:pt x="297" y="114"/>
                  </a:lnTo>
                  <a:lnTo>
                    <a:pt x="297" y="114"/>
                  </a:lnTo>
                  <a:lnTo>
                    <a:pt x="298" y="124"/>
                  </a:lnTo>
                  <a:lnTo>
                    <a:pt x="298" y="132"/>
                  </a:lnTo>
                  <a:lnTo>
                    <a:pt x="300" y="140"/>
                  </a:lnTo>
                  <a:lnTo>
                    <a:pt x="303" y="147"/>
                  </a:lnTo>
                  <a:lnTo>
                    <a:pt x="306" y="154"/>
                  </a:lnTo>
                  <a:lnTo>
                    <a:pt x="310" y="161"/>
                  </a:lnTo>
                  <a:lnTo>
                    <a:pt x="314" y="167"/>
                  </a:lnTo>
                  <a:lnTo>
                    <a:pt x="319" y="172"/>
                  </a:lnTo>
                  <a:lnTo>
                    <a:pt x="325" y="178"/>
                  </a:lnTo>
                  <a:lnTo>
                    <a:pt x="331" y="181"/>
                  </a:lnTo>
                  <a:lnTo>
                    <a:pt x="337" y="185"/>
                  </a:lnTo>
                  <a:lnTo>
                    <a:pt x="344" y="188"/>
                  </a:lnTo>
                  <a:lnTo>
                    <a:pt x="352" y="191"/>
                  </a:lnTo>
                  <a:lnTo>
                    <a:pt x="360" y="193"/>
                  </a:lnTo>
                  <a:lnTo>
                    <a:pt x="369" y="194"/>
                  </a:lnTo>
                  <a:lnTo>
                    <a:pt x="377" y="194"/>
                  </a:lnTo>
                  <a:lnTo>
                    <a:pt x="377" y="194"/>
                  </a:lnTo>
                  <a:lnTo>
                    <a:pt x="392" y="193"/>
                  </a:lnTo>
                  <a:lnTo>
                    <a:pt x="405" y="190"/>
                  </a:lnTo>
                  <a:lnTo>
                    <a:pt x="417" y="184"/>
                  </a:lnTo>
                  <a:lnTo>
                    <a:pt x="423" y="180"/>
                  </a:lnTo>
                  <a:lnTo>
                    <a:pt x="426" y="177"/>
                  </a:lnTo>
                  <a:lnTo>
                    <a:pt x="416" y="157"/>
                  </a:lnTo>
                  <a:lnTo>
                    <a:pt x="416" y="157"/>
                  </a:lnTo>
                  <a:lnTo>
                    <a:pt x="407" y="161"/>
                  </a:lnTo>
                  <a:lnTo>
                    <a:pt x="398" y="166"/>
                  </a:lnTo>
                  <a:lnTo>
                    <a:pt x="389" y="168"/>
                  </a:lnTo>
                  <a:lnTo>
                    <a:pt x="379" y="168"/>
                  </a:lnTo>
                  <a:lnTo>
                    <a:pt x="379" y="168"/>
                  </a:lnTo>
                  <a:lnTo>
                    <a:pt x="367" y="167"/>
                  </a:lnTo>
                  <a:lnTo>
                    <a:pt x="358" y="165"/>
                  </a:lnTo>
                  <a:lnTo>
                    <a:pt x="349" y="160"/>
                  </a:lnTo>
                  <a:lnTo>
                    <a:pt x="340" y="153"/>
                  </a:lnTo>
                  <a:lnTo>
                    <a:pt x="334" y="146"/>
                  </a:lnTo>
                  <a:lnTo>
                    <a:pt x="330" y="137"/>
                  </a:lnTo>
                  <a:lnTo>
                    <a:pt x="326" y="126"/>
                  </a:lnTo>
                  <a:lnTo>
                    <a:pt x="326" y="114"/>
                  </a:lnTo>
                  <a:lnTo>
                    <a:pt x="326" y="114"/>
                  </a:lnTo>
                  <a:close/>
                  <a:moveTo>
                    <a:pt x="551" y="192"/>
                  </a:moveTo>
                  <a:lnTo>
                    <a:pt x="578" y="192"/>
                  </a:lnTo>
                  <a:lnTo>
                    <a:pt x="578" y="37"/>
                  </a:lnTo>
                  <a:lnTo>
                    <a:pt x="456" y="37"/>
                  </a:lnTo>
                  <a:lnTo>
                    <a:pt x="456" y="192"/>
                  </a:lnTo>
                  <a:lnTo>
                    <a:pt x="483" y="192"/>
                  </a:lnTo>
                  <a:lnTo>
                    <a:pt x="483" y="62"/>
                  </a:lnTo>
                  <a:lnTo>
                    <a:pt x="551" y="62"/>
                  </a:lnTo>
                  <a:lnTo>
                    <a:pt x="551" y="192"/>
                  </a:lnTo>
                  <a:lnTo>
                    <a:pt x="551" y="192"/>
                  </a:lnTo>
                  <a:close/>
                  <a:moveTo>
                    <a:pt x="744" y="114"/>
                  </a:moveTo>
                  <a:lnTo>
                    <a:pt x="744" y="114"/>
                  </a:lnTo>
                  <a:lnTo>
                    <a:pt x="744" y="126"/>
                  </a:lnTo>
                  <a:lnTo>
                    <a:pt x="741" y="135"/>
                  </a:lnTo>
                  <a:lnTo>
                    <a:pt x="737" y="145"/>
                  </a:lnTo>
                  <a:lnTo>
                    <a:pt x="731" y="153"/>
                  </a:lnTo>
                  <a:lnTo>
                    <a:pt x="723" y="159"/>
                  </a:lnTo>
                  <a:lnTo>
                    <a:pt x="715" y="165"/>
                  </a:lnTo>
                  <a:lnTo>
                    <a:pt x="704" y="167"/>
                  </a:lnTo>
                  <a:lnTo>
                    <a:pt x="692" y="168"/>
                  </a:lnTo>
                  <a:lnTo>
                    <a:pt x="692" y="168"/>
                  </a:lnTo>
                  <a:lnTo>
                    <a:pt x="682" y="167"/>
                  </a:lnTo>
                  <a:lnTo>
                    <a:pt x="672" y="165"/>
                  </a:lnTo>
                  <a:lnTo>
                    <a:pt x="664" y="160"/>
                  </a:lnTo>
                  <a:lnTo>
                    <a:pt x="656" y="153"/>
                  </a:lnTo>
                  <a:lnTo>
                    <a:pt x="650" y="145"/>
                  </a:lnTo>
                  <a:lnTo>
                    <a:pt x="645" y="135"/>
                  </a:lnTo>
                  <a:lnTo>
                    <a:pt x="642" y="126"/>
                  </a:lnTo>
                  <a:lnTo>
                    <a:pt x="641" y="114"/>
                  </a:lnTo>
                  <a:lnTo>
                    <a:pt x="641" y="114"/>
                  </a:lnTo>
                  <a:lnTo>
                    <a:pt x="642" y="102"/>
                  </a:lnTo>
                  <a:lnTo>
                    <a:pt x="645" y="92"/>
                  </a:lnTo>
                  <a:lnTo>
                    <a:pt x="650" y="84"/>
                  </a:lnTo>
                  <a:lnTo>
                    <a:pt x="656" y="75"/>
                  </a:lnTo>
                  <a:lnTo>
                    <a:pt x="663" y="68"/>
                  </a:lnTo>
                  <a:lnTo>
                    <a:pt x="672" y="64"/>
                  </a:lnTo>
                  <a:lnTo>
                    <a:pt x="682" y="61"/>
                  </a:lnTo>
                  <a:lnTo>
                    <a:pt x="692" y="60"/>
                  </a:lnTo>
                  <a:lnTo>
                    <a:pt x="692" y="60"/>
                  </a:lnTo>
                  <a:lnTo>
                    <a:pt x="703" y="61"/>
                  </a:lnTo>
                  <a:lnTo>
                    <a:pt x="714" y="64"/>
                  </a:lnTo>
                  <a:lnTo>
                    <a:pt x="722" y="68"/>
                  </a:lnTo>
                  <a:lnTo>
                    <a:pt x="730" y="75"/>
                  </a:lnTo>
                  <a:lnTo>
                    <a:pt x="736" y="84"/>
                  </a:lnTo>
                  <a:lnTo>
                    <a:pt x="741" y="92"/>
                  </a:lnTo>
                  <a:lnTo>
                    <a:pt x="744" y="102"/>
                  </a:lnTo>
                  <a:lnTo>
                    <a:pt x="744" y="114"/>
                  </a:lnTo>
                  <a:lnTo>
                    <a:pt x="744" y="114"/>
                  </a:lnTo>
                  <a:close/>
                  <a:moveTo>
                    <a:pt x="774" y="114"/>
                  </a:moveTo>
                  <a:lnTo>
                    <a:pt x="774" y="114"/>
                  </a:lnTo>
                  <a:lnTo>
                    <a:pt x="772" y="106"/>
                  </a:lnTo>
                  <a:lnTo>
                    <a:pt x="771" y="97"/>
                  </a:lnTo>
                  <a:lnTo>
                    <a:pt x="770" y="89"/>
                  </a:lnTo>
                  <a:lnTo>
                    <a:pt x="768" y="81"/>
                  </a:lnTo>
                  <a:lnTo>
                    <a:pt x="764" y="74"/>
                  </a:lnTo>
                  <a:lnTo>
                    <a:pt x="760" y="68"/>
                  </a:lnTo>
                  <a:lnTo>
                    <a:pt x="756" y="62"/>
                  </a:lnTo>
                  <a:lnTo>
                    <a:pt x="750" y="57"/>
                  </a:lnTo>
                  <a:lnTo>
                    <a:pt x="744" y="52"/>
                  </a:lnTo>
                  <a:lnTo>
                    <a:pt x="738" y="47"/>
                  </a:lnTo>
                  <a:lnTo>
                    <a:pt x="732" y="44"/>
                  </a:lnTo>
                  <a:lnTo>
                    <a:pt x="725" y="40"/>
                  </a:lnTo>
                  <a:lnTo>
                    <a:pt x="717" y="38"/>
                  </a:lnTo>
                  <a:lnTo>
                    <a:pt x="709" y="37"/>
                  </a:lnTo>
                  <a:lnTo>
                    <a:pt x="702" y="35"/>
                  </a:lnTo>
                  <a:lnTo>
                    <a:pt x="692" y="34"/>
                  </a:lnTo>
                  <a:lnTo>
                    <a:pt x="692" y="34"/>
                  </a:lnTo>
                  <a:lnTo>
                    <a:pt x="684" y="35"/>
                  </a:lnTo>
                  <a:lnTo>
                    <a:pt x="676" y="37"/>
                  </a:lnTo>
                  <a:lnTo>
                    <a:pt x="668" y="38"/>
                  </a:lnTo>
                  <a:lnTo>
                    <a:pt x="661" y="41"/>
                  </a:lnTo>
                  <a:lnTo>
                    <a:pt x="654" y="44"/>
                  </a:lnTo>
                  <a:lnTo>
                    <a:pt x="646" y="48"/>
                  </a:lnTo>
                  <a:lnTo>
                    <a:pt x="641" y="53"/>
                  </a:lnTo>
                  <a:lnTo>
                    <a:pt x="635" y="58"/>
                  </a:lnTo>
                  <a:lnTo>
                    <a:pt x="630" y="64"/>
                  </a:lnTo>
                  <a:lnTo>
                    <a:pt x="625" y="69"/>
                  </a:lnTo>
                  <a:lnTo>
                    <a:pt x="622" y="77"/>
                  </a:lnTo>
                  <a:lnTo>
                    <a:pt x="618" y="82"/>
                  </a:lnTo>
                  <a:lnTo>
                    <a:pt x="616" y="91"/>
                  </a:lnTo>
                  <a:lnTo>
                    <a:pt x="613" y="98"/>
                  </a:lnTo>
                  <a:lnTo>
                    <a:pt x="612" y="106"/>
                  </a:lnTo>
                  <a:lnTo>
                    <a:pt x="612" y="114"/>
                  </a:lnTo>
                  <a:lnTo>
                    <a:pt x="612" y="114"/>
                  </a:lnTo>
                  <a:lnTo>
                    <a:pt x="612" y="124"/>
                  </a:lnTo>
                  <a:lnTo>
                    <a:pt x="613" y="132"/>
                  </a:lnTo>
                  <a:lnTo>
                    <a:pt x="616" y="140"/>
                  </a:lnTo>
                  <a:lnTo>
                    <a:pt x="618" y="147"/>
                  </a:lnTo>
                  <a:lnTo>
                    <a:pt x="622" y="154"/>
                  </a:lnTo>
                  <a:lnTo>
                    <a:pt x="625" y="161"/>
                  </a:lnTo>
                  <a:lnTo>
                    <a:pt x="630" y="167"/>
                  </a:lnTo>
                  <a:lnTo>
                    <a:pt x="636" y="172"/>
                  </a:lnTo>
                  <a:lnTo>
                    <a:pt x="641" y="178"/>
                  </a:lnTo>
                  <a:lnTo>
                    <a:pt x="648" y="181"/>
                  </a:lnTo>
                  <a:lnTo>
                    <a:pt x="654" y="185"/>
                  </a:lnTo>
                  <a:lnTo>
                    <a:pt x="661" y="188"/>
                  </a:lnTo>
                  <a:lnTo>
                    <a:pt x="669" y="191"/>
                  </a:lnTo>
                  <a:lnTo>
                    <a:pt x="676" y="193"/>
                  </a:lnTo>
                  <a:lnTo>
                    <a:pt x="684" y="194"/>
                  </a:lnTo>
                  <a:lnTo>
                    <a:pt x="692" y="194"/>
                  </a:lnTo>
                  <a:lnTo>
                    <a:pt x="692" y="194"/>
                  </a:lnTo>
                  <a:lnTo>
                    <a:pt x="702" y="194"/>
                  </a:lnTo>
                  <a:lnTo>
                    <a:pt x="709" y="193"/>
                  </a:lnTo>
                  <a:lnTo>
                    <a:pt x="717" y="191"/>
                  </a:lnTo>
                  <a:lnTo>
                    <a:pt x="725" y="188"/>
                  </a:lnTo>
                  <a:lnTo>
                    <a:pt x="732" y="185"/>
                  </a:lnTo>
                  <a:lnTo>
                    <a:pt x="738" y="181"/>
                  </a:lnTo>
                  <a:lnTo>
                    <a:pt x="744" y="177"/>
                  </a:lnTo>
                  <a:lnTo>
                    <a:pt x="750" y="172"/>
                  </a:lnTo>
                  <a:lnTo>
                    <a:pt x="756" y="166"/>
                  </a:lnTo>
                  <a:lnTo>
                    <a:pt x="760" y="160"/>
                  </a:lnTo>
                  <a:lnTo>
                    <a:pt x="764" y="153"/>
                  </a:lnTo>
                  <a:lnTo>
                    <a:pt x="768" y="146"/>
                  </a:lnTo>
                  <a:lnTo>
                    <a:pt x="770" y="139"/>
                  </a:lnTo>
                  <a:lnTo>
                    <a:pt x="771" y="131"/>
                  </a:lnTo>
                  <a:lnTo>
                    <a:pt x="772" y="122"/>
                  </a:lnTo>
                  <a:lnTo>
                    <a:pt x="774" y="114"/>
                  </a:lnTo>
                  <a:lnTo>
                    <a:pt x="774" y="114"/>
                  </a:lnTo>
                  <a:close/>
                  <a:moveTo>
                    <a:pt x="882" y="86"/>
                  </a:moveTo>
                  <a:lnTo>
                    <a:pt x="882" y="86"/>
                  </a:lnTo>
                  <a:lnTo>
                    <a:pt x="882" y="92"/>
                  </a:lnTo>
                  <a:lnTo>
                    <a:pt x="880" y="98"/>
                  </a:lnTo>
                  <a:lnTo>
                    <a:pt x="877" y="101"/>
                  </a:lnTo>
                  <a:lnTo>
                    <a:pt x="874" y="105"/>
                  </a:lnTo>
                  <a:lnTo>
                    <a:pt x="870" y="107"/>
                  </a:lnTo>
                  <a:lnTo>
                    <a:pt x="864" y="110"/>
                  </a:lnTo>
                  <a:lnTo>
                    <a:pt x="860" y="111"/>
                  </a:lnTo>
                  <a:lnTo>
                    <a:pt x="854" y="111"/>
                  </a:lnTo>
                  <a:lnTo>
                    <a:pt x="854" y="111"/>
                  </a:lnTo>
                  <a:lnTo>
                    <a:pt x="834" y="110"/>
                  </a:lnTo>
                  <a:lnTo>
                    <a:pt x="834" y="62"/>
                  </a:lnTo>
                  <a:lnTo>
                    <a:pt x="834" y="62"/>
                  </a:lnTo>
                  <a:lnTo>
                    <a:pt x="854" y="62"/>
                  </a:lnTo>
                  <a:lnTo>
                    <a:pt x="854" y="62"/>
                  </a:lnTo>
                  <a:lnTo>
                    <a:pt x="861" y="62"/>
                  </a:lnTo>
                  <a:lnTo>
                    <a:pt x="865" y="64"/>
                  </a:lnTo>
                  <a:lnTo>
                    <a:pt x="871" y="65"/>
                  </a:lnTo>
                  <a:lnTo>
                    <a:pt x="875" y="68"/>
                  </a:lnTo>
                  <a:lnTo>
                    <a:pt x="878" y="72"/>
                  </a:lnTo>
                  <a:lnTo>
                    <a:pt x="881" y="75"/>
                  </a:lnTo>
                  <a:lnTo>
                    <a:pt x="882" y="80"/>
                  </a:lnTo>
                  <a:lnTo>
                    <a:pt x="882" y="86"/>
                  </a:lnTo>
                  <a:lnTo>
                    <a:pt x="882" y="86"/>
                  </a:lnTo>
                  <a:close/>
                  <a:moveTo>
                    <a:pt x="911" y="86"/>
                  </a:moveTo>
                  <a:lnTo>
                    <a:pt x="911" y="86"/>
                  </a:lnTo>
                  <a:lnTo>
                    <a:pt x="910" y="77"/>
                  </a:lnTo>
                  <a:lnTo>
                    <a:pt x="908" y="68"/>
                  </a:lnTo>
                  <a:lnTo>
                    <a:pt x="904" y="59"/>
                  </a:lnTo>
                  <a:lnTo>
                    <a:pt x="898" y="52"/>
                  </a:lnTo>
                  <a:lnTo>
                    <a:pt x="890" y="46"/>
                  </a:lnTo>
                  <a:lnTo>
                    <a:pt x="880" y="41"/>
                  </a:lnTo>
                  <a:lnTo>
                    <a:pt x="867" y="38"/>
                  </a:lnTo>
                  <a:lnTo>
                    <a:pt x="851" y="37"/>
                  </a:lnTo>
                  <a:lnTo>
                    <a:pt x="851" y="37"/>
                  </a:lnTo>
                  <a:lnTo>
                    <a:pt x="807" y="37"/>
                  </a:lnTo>
                  <a:lnTo>
                    <a:pt x="807" y="192"/>
                  </a:lnTo>
                  <a:lnTo>
                    <a:pt x="834" y="192"/>
                  </a:lnTo>
                  <a:lnTo>
                    <a:pt x="834" y="135"/>
                  </a:lnTo>
                  <a:lnTo>
                    <a:pt x="834" y="135"/>
                  </a:lnTo>
                  <a:lnTo>
                    <a:pt x="855" y="137"/>
                  </a:lnTo>
                  <a:lnTo>
                    <a:pt x="855" y="137"/>
                  </a:lnTo>
                  <a:lnTo>
                    <a:pt x="868" y="135"/>
                  </a:lnTo>
                  <a:lnTo>
                    <a:pt x="878" y="132"/>
                  </a:lnTo>
                  <a:lnTo>
                    <a:pt x="888" y="127"/>
                  </a:lnTo>
                  <a:lnTo>
                    <a:pt x="896" y="121"/>
                  </a:lnTo>
                  <a:lnTo>
                    <a:pt x="903" y="114"/>
                  </a:lnTo>
                  <a:lnTo>
                    <a:pt x="907" y="105"/>
                  </a:lnTo>
                  <a:lnTo>
                    <a:pt x="910" y="97"/>
                  </a:lnTo>
                  <a:lnTo>
                    <a:pt x="911" y="86"/>
                  </a:lnTo>
                  <a:lnTo>
                    <a:pt x="911" y="86"/>
                  </a:lnTo>
                  <a:close/>
                  <a:moveTo>
                    <a:pt x="1000" y="62"/>
                  </a:moveTo>
                  <a:lnTo>
                    <a:pt x="1049" y="62"/>
                  </a:lnTo>
                  <a:lnTo>
                    <a:pt x="1049" y="37"/>
                  </a:lnTo>
                  <a:lnTo>
                    <a:pt x="922" y="37"/>
                  </a:lnTo>
                  <a:lnTo>
                    <a:pt x="922" y="62"/>
                  </a:lnTo>
                  <a:lnTo>
                    <a:pt x="973" y="62"/>
                  </a:lnTo>
                  <a:lnTo>
                    <a:pt x="973" y="192"/>
                  </a:lnTo>
                  <a:lnTo>
                    <a:pt x="1000" y="192"/>
                  </a:lnTo>
                  <a:lnTo>
                    <a:pt x="1000" y="62"/>
                  </a:lnTo>
                  <a:lnTo>
                    <a:pt x="1000" y="62"/>
                  </a:lnTo>
                  <a:close/>
                  <a:moveTo>
                    <a:pt x="1173" y="192"/>
                  </a:moveTo>
                  <a:lnTo>
                    <a:pt x="1200" y="192"/>
                  </a:lnTo>
                  <a:lnTo>
                    <a:pt x="1200" y="37"/>
                  </a:lnTo>
                  <a:lnTo>
                    <a:pt x="1173" y="37"/>
                  </a:lnTo>
                  <a:lnTo>
                    <a:pt x="1173" y="100"/>
                  </a:lnTo>
                  <a:lnTo>
                    <a:pt x="1102" y="100"/>
                  </a:lnTo>
                  <a:lnTo>
                    <a:pt x="1102" y="37"/>
                  </a:lnTo>
                  <a:lnTo>
                    <a:pt x="1075" y="37"/>
                  </a:lnTo>
                  <a:lnTo>
                    <a:pt x="1075" y="192"/>
                  </a:lnTo>
                  <a:lnTo>
                    <a:pt x="1102" y="192"/>
                  </a:lnTo>
                  <a:lnTo>
                    <a:pt x="1102" y="126"/>
                  </a:lnTo>
                  <a:lnTo>
                    <a:pt x="1173" y="126"/>
                  </a:lnTo>
                  <a:lnTo>
                    <a:pt x="1173" y="192"/>
                  </a:lnTo>
                  <a:lnTo>
                    <a:pt x="1173" y="192"/>
                  </a:lnTo>
                  <a:close/>
                  <a:moveTo>
                    <a:pt x="1318" y="139"/>
                  </a:moveTo>
                  <a:lnTo>
                    <a:pt x="1318" y="139"/>
                  </a:lnTo>
                  <a:lnTo>
                    <a:pt x="1316" y="146"/>
                  </a:lnTo>
                  <a:lnTo>
                    <a:pt x="1315" y="152"/>
                  </a:lnTo>
                  <a:lnTo>
                    <a:pt x="1313" y="157"/>
                  </a:lnTo>
                  <a:lnTo>
                    <a:pt x="1309" y="160"/>
                  </a:lnTo>
                  <a:lnTo>
                    <a:pt x="1306" y="162"/>
                  </a:lnTo>
                  <a:lnTo>
                    <a:pt x="1300" y="165"/>
                  </a:lnTo>
                  <a:lnTo>
                    <a:pt x="1294" y="166"/>
                  </a:lnTo>
                  <a:lnTo>
                    <a:pt x="1287" y="167"/>
                  </a:lnTo>
                  <a:lnTo>
                    <a:pt x="1287" y="167"/>
                  </a:lnTo>
                  <a:lnTo>
                    <a:pt x="1273" y="166"/>
                  </a:lnTo>
                  <a:lnTo>
                    <a:pt x="1273" y="115"/>
                  </a:lnTo>
                  <a:lnTo>
                    <a:pt x="1273" y="115"/>
                  </a:lnTo>
                  <a:lnTo>
                    <a:pt x="1287" y="114"/>
                  </a:lnTo>
                  <a:lnTo>
                    <a:pt x="1287" y="114"/>
                  </a:lnTo>
                  <a:lnTo>
                    <a:pt x="1294" y="114"/>
                  </a:lnTo>
                  <a:lnTo>
                    <a:pt x="1300" y="115"/>
                  </a:lnTo>
                  <a:lnTo>
                    <a:pt x="1306" y="118"/>
                  </a:lnTo>
                  <a:lnTo>
                    <a:pt x="1309" y="121"/>
                  </a:lnTo>
                  <a:lnTo>
                    <a:pt x="1313" y="125"/>
                  </a:lnTo>
                  <a:lnTo>
                    <a:pt x="1315" y="128"/>
                  </a:lnTo>
                  <a:lnTo>
                    <a:pt x="1316" y="134"/>
                  </a:lnTo>
                  <a:lnTo>
                    <a:pt x="1318" y="139"/>
                  </a:lnTo>
                  <a:lnTo>
                    <a:pt x="1318" y="139"/>
                  </a:lnTo>
                  <a:close/>
                  <a:moveTo>
                    <a:pt x="1346" y="139"/>
                  </a:moveTo>
                  <a:lnTo>
                    <a:pt x="1346" y="139"/>
                  </a:lnTo>
                  <a:lnTo>
                    <a:pt x="1346" y="128"/>
                  </a:lnTo>
                  <a:lnTo>
                    <a:pt x="1342" y="118"/>
                  </a:lnTo>
                  <a:lnTo>
                    <a:pt x="1339" y="110"/>
                  </a:lnTo>
                  <a:lnTo>
                    <a:pt x="1332" y="102"/>
                  </a:lnTo>
                  <a:lnTo>
                    <a:pt x="1325" y="97"/>
                  </a:lnTo>
                  <a:lnTo>
                    <a:pt x="1314" y="93"/>
                  </a:lnTo>
                  <a:lnTo>
                    <a:pt x="1304" y="89"/>
                  </a:lnTo>
                  <a:lnTo>
                    <a:pt x="1289" y="89"/>
                  </a:lnTo>
                  <a:lnTo>
                    <a:pt x="1289" y="89"/>
                  </a:lnTo>
                  <a:lnTo>
                    <a:pt x="1273" y="89"/>
                  </a:lnTo>
                  <a:lnTo>
                    <a:pt x="1273" y="37"/>
                  </a:lnTo>
                  <a:lnTo>
                    <a:pt x="1246" y="37"/>
                  </a:lnTo>
                  <a:lnTo>
                    <a:pt x="1246" y="192"/>
                  </a:lnTo>
                  <a:lnTo>
                    <a:pt x="1246" y="192"/>
                  </a:lnTo>
                  <a:lnTo>
                    <a:pt x="1283" y="192"/>
                  </a:lnTo>
                  <a:lnTo>
                    <a:pt x="1283" y="192"/>
                  </a:lnTo>
                  <a:lnTo>
                    <a:pt x="1298" y="191"/>
                  </a:lnTo>
                  <a:lnTo>
                    <a:pt x="1311" y="188"/>
                  </a:lnTo>
                  <a:lnTo>
                    <a:pt x="1321" y="184"/>
                  </a:lnTo>
                  <a:lnTo>
                    <a:pt x="1329" y="178"/>
                  </a:lnTo>
                  <a:lnTo>
                    <a:pt x="1336" y="170"/>
                  </a:lnTo>
                  <a:lnTo>
                    <a:pt x="1342" y="161"/>
                  </a:lnTo>
                  <a:lnTo>
                    <a:pt x="1345" y="151"/>
                  </a:lnTo>
                  <a:lnTo>
                    <a:pt x="1346" y="139"/>
                  </a:lnTo>
                  <a:lnTo>
                    <a:pt x="1346" y="139"/>
                  </a:lnTo>
                  <a:close/>
                  <a:moveTo>
                    <a:pt x="1366" y="192"/>
                  </a:moveTo>
                  <a:lnTo>
                    <a:pt x="1393" y="192"/>
                  </a:lnTo>
                  <a:lnTo>
                    <a:pt x="1393" y="37"/>
                  </a:lnTo>
                  <a:lnTo>
                    <a:pt x="1366" y="37"/>
                  </a:lnTo>
                  <a:lnTo>
                    <a:pt x="1366" y="192"/>
                  </a:lnTo>
                  <a:lnTo>
                    <a:pt x="1366" y="192"/>
                  </a:lnTo>
                  <a:close/>
                  <a:moveTo>
                    <a:pt x="1550" y="0"/>
                  </a:moveTo>
                  <a:lnTo>
                    <a:pt x="1525" y="0"/>
                  </a:lnTo>
                  <a:lnTo>
                    <a:pt x="1525" y="0"/>
                  </a:lnTo>
                  <a:lnTo>
                    <a:pt x="1523" y="6"/>
                  </a:lnTo>
                  <a:lnTo>
                    <a:pt x="1519" y="9"/>
                  </a:lnTo>
                  <a:lnTo>
                    <a:pt x="1514" y="12"/>
                  </a:lnTo>
                  <a:lnTo>
                    <a:pt x="1507" y="12"/>
                  </a:lnTo>
                  <a:lnTo>
                    <a:pt x="1507" y="12"/>
                  </a:lnTo>
                  <a:lnTo>
                    <a:pt x="1500" y="12"/>
                  </a:lnTo>
                  <a:lnTo>
                    <a:pt x="1494" y="9"/>
                  </a:lnTo>
                  <a:lnTo>
                    <a:pt x="1491" y="5"/>
                  </a:lnTo>
                  <a:lnTo>
                    <a:pt x="1488" y="0"/>
                  </a:lnTo>
                  <a:lnTo>
                    <a:pt x="1462" y="0"/>
                  </a:lnTo>
                  <a:lnTo>
                    <a:pt x="1462" y="0"/>
                  </a:lnTo>
                  <a:lnTo>
                    <a:pt x="1464" y="6"/>
                  </a:lnTo>
                  <a:lnTo>
                    <a:pt x="1467" y="12"/>
                  </a:lnTo>
                  <a:lnTo>
                    <a:pt x="1471" y="18"/>
                  </a:lnTo>
                  <a:lnTo>
                    <a:pt x="1475" y="22"/>
                  </a:lnTo>
                  <a:lnTo>
                    <a:pt x="1481" y="26"/>
                  </a:lnTo>
                  <a:lnTo>
                    <a:pt x="1490" y="28"/>
                  </a:lnTo>
                  <a:lnTo>
                    <a:pt x="1498" y="31"/>
                  </a:lnTo>
                  <a:lnTo>
                    <a:pt x="1507" y="31"/>
                  </a:lnTo>
                  <a:lnTo>
                    <a:pt x="1507" y="31"/>
                  </a:lnTo>
                  <a:lnTo>
                    <a:pt x="1515" y="31"/>
                  </a:lnTo>
                  <a:lnTo>
                    <a:pt x="1524" y="28"/>
                  </a:lnTo>
                  <a:lnTo>
                    <a:pt x="1531" y="26"/>
                  </a:lnTo>
                  <a:lnTo>
                    <a:pt x="1538" y="22"/>
                  </a:lnTo>
                  <a:lnTo>
                    <a:pt x="1543" y="18"/>
                  </a:lnTo>
                  <a:lnTo>
                    <a:pt x="1546" y="13"/>
                  </a:lnTo>
                  <a:lnTo>
                    <a:pt x="1550" y="6"/>
                  </a:lnTo>
                  <a:lnTo>
                    <a:pt x="1550" y="0"/>
                  </a:lnTo>
                  <a:lnTo>
                    <a:pt x="1550" y="0"/>
                  </a:lnTo>
                  <a:close/>
                  <a:moveTo>
                    <a:pt x="1571" y="192"/>
                  </a:moveTo>
                  <a:lnTo>
                    <a:pt x="1571" y="37"/>
                  </a:lnTo>
                  <a:lnTo>
                    <a:pt x="1546" y="37"/>
                  </a:lnTo>
                  <a:lnTo>
                    <a:pt x="1466" y="147"/>
                  </a:lnTo>
                  <a:lnTo>
                    <a:pt x="1466" y="37"/>
                  </a:lnTo>
                  <a:lnTo>
                    <a:pt x="1439" y="37"/>
                  </a:lnTo>
                  <a:lnTo>
                    <a:pt x="1439" y="192"/>
                  </a:lnTo>
                  <a:lnTo>
                    <a:pt x="1462" y="192"/>
                  </a:lnTo>
                  <a:lnTo>
                    <a:pt x="1544" y="82"/>
                  </a:lnTo>
                  <a:lnTo>
                    <a:pt x="1544" y="192"/>
                  </a:lnTo>
                  <a:lnTo>
                    <a:pt x="1571" y="192"/>
                  </a:lnTo>
                  <a:lnTo>
                    <a:pt x="1571" y="192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5" name="Freeform 25" hidden="1"/>
            <p:cNvSpPr>
              <a:spLocks noEditPoints="1"/>
            </p:cNvSpPr>
            <p:nvPr/>
          </p:nvSpPr>
          <p:spPr bwMode="auto">
            <a:xfrm>
              <a:off x="1441" y="1705"/>
              <a:ext cx="237" cy="61"/>
            </a:xfrm>
            <a:custGeom>
              <a:avLst/>
              <a:gdLst>
                <a:gd name="T0" fmla="*/ 144 w 710"/>
                <a:gd name="T1" fmla="*/ 182 h 182"/>
                <a:gd name="T2" fmla="*/ 122 w 710"/>
                <a:gd name="T3" fmla="*/ 129 h 182"/>
                <a:gd name="T4" fmla="*/ 95 w 710"/>
                <a:gd name="T5" fmla="*/ 0 h 182"/>
                <a:gd name="T6" fmla="*/ 27 w 710"/>
                <a:gd name="T7" fmla="*/ 129 h 182"/>
                <a:gd name="T8" fmla="*/ 0 w 710"/>
                <a:gd name="T9" fmla="*/ 0 h 182"/>
                <a:gd name="T10" fmla="*/ 118 w 710"/>
                <a:gd name="T11" fmla="*/ 155 h 182"/>
                <a:gd name="T12" fmla="*/ 118 w 710"/>
                <a:gd name="T13" fmla="*/ 182 h 182"/>
                <a:gd name="T14" fmla="*/ 264 w 710"/>
                <a:gd name="T15" fmla="*/ 155 h 182"/>
                <a:gd name="T16" fmla="*/ 199 w 710"/>
                <a:gd name="T17" fmla="*/ 129 h 182"/>
                <a:gd name="T18" fmla="*/ 255 w 710"/>
                <a:gd name="T19" fmla="*/ 89 h 182"/>
                <a:gd name="T20" fmla="*/ 199 w 710"/>
                <a:gd name="T21" fmla="*/ 64 h 182"/>
                <a:gd name="T22" fmla="*/ 261 w 710"/>
                <a:gd name="T23" fmla="*/ 25 h 182"/>
                <a:gd name="T24" fmla="*/ 172 w 710"/>
                <a:gd name="T25" fmla="*/ 0 h 182"/>
                <a:gd name="T26" fmla="*/ 172 w 710"/>
                <a:gd name="T27" fmla="*/ 155 h 182"/>
                <a:gd name="T28" fmla="*/ 426 w 710"/>
                <a:gd name="T29" fmla="*/ 155 h 182"/>
                <a:gd name="T30" fmla="*/ 399 w 710"/>
                <a:gd name="T31" fmla="*/ 0 h 182"/>
                <a:gd name="T32" fmla="*/ 328 w 710"/>
                <a:gd name="T33" fmla="*/ 63 h 182"/>
                <a:gd name="T34" fmla="*/ 301 w 710"/>
                <a:gd name="T35" fmla="*/ 0 h 182"/>
                <a:gd name="T36" fmla="*/ 328 w 710"/>
                <a:gd name="T37" fmla="*/ 155 h 182"/>
                <a:gd name="T38" fmla="*/ 399 w 710"/>
                <a:gd name="T39" fmla="*/ 89 h 182"/>
                <a:gd name="T40" fmla="*/ 399 w 710"/>
                <a:gd name="T41" fmla="*/ 155 h 182"/>
                <a:gd name="T42" fmla="*/ 579 w 710"/>
                <a:gd name="T43" fmla="*/ 25 h 182"/>
                <a:gd name="T44" fmla="*/ 452 w 710"/>
                <a:gd name="T45" fmla="*/ 0 h 182"/>
                <a:gd name="T46" fmla="*/ 503 w 710"/>
                <a:gd name="T47" fmla="*/ 25 h 182"/>
                <a:gd name="T48" fmla="*/ 530 w 710"/>
                <a:gd name="T49" fmla="*/ 155 h 182"/>
                <a:gd name="T50" fmla="*/ 530 w 710"/>
                <a:gd name="T51" fmla="*/ 25 h 182"/>
                <a:gd name="T52" fmla="*/ 681 w 710"/>
                <a:gd name="T53" fmla="*/ 49 h 182"/>
                <a:gd name="T54" fmla="*/ 678 w 710"/>
                <a:gd name="T55" fmla="*/ 61 h 182"/>
                <a:gd name="T56" fmla="*/ 672 w 710"/>
                <a:gd name="T57" fmla="*/ 68 h 182"/>
                <a:gd name="T58" fmla="*/ 663 w 710"/>
                <a:gd name="T59" fmla="*/ 73 h 182"/>
                <a:gd name="T60" fmla="*/ 652 w 710"/>
                <a:gd name="T61" fmla="*/ 74 h 182"/>
                <a:gd name="T62" fmla="*/ 632 w 710"/>
                <a:gd name="T63" fmla="*/ 73 h 182"/>
                <a:gd name="T64" fmla="*/ 632 w 710"/>
                <a:gd name="T65" fmla="*/ 25 h 182"/>
                <a:gd name="T66" fmla="*/ 652 w 710"/>
                <a:gd name="T67" fmla="*/ 25 h 182"/>
                <a:gd name="T68" fmla="*/ 664 w 710"/>
                <a:gd name="T69" fmla="*/ 27 h 182"/>
                <a:gd name="T70" fmla="*/ 673 w 710"/>
                <a:gd name="T71" fmla="*/ 31 h 182"/>
                <a:gd name="T72" fmla="*/ 679 w 710"/>
                <a:gd name="T73" fmla="*/ 38 h 182"/>
                <a:gd name="T74" fmla="*/ 681 w 710"/>
                <a:gd name="T75" fmla="*/ 49 h 182"/>
                <a:gd name="T76" fmla="*/ 710 w 710"/>
                <a:gd name="T77" fmla="*/ 49 h 182"/>
                <a:gd name="T78" fmla="*/ 709 w 710"/>
                <a:gd name="T79" fmla="*/ 40 h 182"/>
                <a:gd name="T80" fmla="*/ 703 w 710"/>
                <a:gd name="T81" fmla="*/ 22 h 182"/>
                <a:gd name="T82" fmla="*/ 689 w 710"/>
                <a:gd name="T83" fmla="*/ 9 h 182"/>
                <a:gd name="T84" fmla="*/ 665 w 710"/>
                <a:gd name="T85" fmla="*/ 1 h 182"/>
                <a:gd name="T86" fmla="*/ 650 w 710"/>
                <a:gd name="T87" fmla="*/ 0 h 182"/>
                <a:gd name="T88" fmla="*/ 605 w 710"/>
                <a:gd name="T89" fmla="*/ 155 h 182"/>
                <a:gd name="T90" fmla="*/ 632 w 710"/>
                <a:gd name="T91" fmla="*/ 98 h 182"/>
                <a:gd name="T92" fmla="*/ 653 w 710"/>
                <a:gd name="T93" fmla="*/ 100 h 182"/>
                <a:gd name="T94" fmla="*/ 666 w 710"/>
                <a:gd name="T95" fmla="*/ 98 h 182"/>
                <a:gd name="T96" fmla="*/ 688 w 710"/>
                <a:gd name="T97" fmla="*/ 90 h 182"/>
                <a:gd name="T98" fmla="*/ 702 w 710"/>
                <a:gd name="T99" fmla="*/ 77 h 182"/>
                <a:gd name="T100" fmla="*/ 709 w 710"/>
                <a:gd name="T101" fmla="*/ 60 h 182"/>
                <a:gd name="T102" fmla="*/ 710 w 710"/>
                <a:gd name="T103" fmla="*/ 4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0" h="182">
                  <a:moveTo>
                    <a:pt x="118" y="182"/>
                  </a:moveTo>
                  <a:lnTo>
                    <a:pt x="144" y="182"/>
                  </a:lnTo>
                  <a:lnTo>
                    <a:pt x="144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95" y="0"/>
                  </a:lnTo>
                  <a:lnTo>
                    <a:pt x="95" y="129"/>
                  </a:lnTo>
                  <a:lnTo>
                    <a:pt x="27" y="12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55"/>
                  </a:lnTo>
                  <a:lnTo>
                    <a:pt x="118" y="155"/>
                  </a:lnTo>
                  <a:lnTo>
                    <a:pt x="118" y="182"/>
                  </a:lnTo>
                  <a:lnTo>
                    <a:pt x="118" y="182"/>
                  </a:lnTo>
                  <a:close/>
                  <a:moveTo>
                    <a:pt x="172" y="155"/>
                  </a:moveTo>
                  <a:lnTo>
                    <a:pt x="264" y="155"/>
                  </a:lnTo>
                  <a:lnTo>
                    <a:pt x="264" y="129"/>
                  </a:lnTo>
                  <a:lnTo>
                    <a:pt x="199" y="129"/>
                  </a:lnTo>
                  <a:lnTo>
                    <a:pt x="199" y="89"/>
                  </a:lnTo>
                  <a:lnTo>
                    <a:pt x="255" y="89"/>
                  </a:lnTo>
                  <a:lnTo>
                    <a:pt x="255" y="64"/>
                  </a:lnTo>
                  <a:lnTo>
                    <a:pt x="199" y="64"/>
                  </a:lnTo>
                  <a:lnTo>
                    <a:pt x="199" y="25"/>
                  </a:lnTo>
                  <a:lnTo>
                    <a:pt x="261" y="25"/>
                  </a:lnTo>
                  <a:lnTo>
                    <a:pt x="261" y="0"/>
                  </a:lnTo>
                  <a:lnTo>
                    <a:pt x="172" y="0"/>
                  </a:lnTo>
                  <a:lnTo>
                    <a:pt x="172" y="155"/>
                  </a:lnTo>
                  <a:lnTo>
                    <a:pt x="172" y="155"/>
                  </a:lnTo>
                  <a:close/>
                  <a:moveTo>
                    <a:pt x="399" y="155"/>
                  </a:moveTo>
                  <a:lnTo>
                    <a:pt x="426" y="155"/>
                  </a:lnTo>
                  <a:lnTo>
                    <a:pt x="426" y="0"/>
                  </a:lnTo>
                  <a:lnTo>
                    <a:pt x="399" y="0"/>
                  </a:lnTo>
                  <a:lnTo>
                    <a:pt x="399" y="63"/>
                  </a:lnTo>
                  <a:lnTo>
                    <a:pt x="328" y="63"/>
                  </a:lnTo>
                  <a:lnTo>
                    <a:pt x="328" y="0"/>
                  </a:lnTo>
                  <a:lnTo>
                    <a:pt x="301" y="0"/>
                  </a:lnTo>
                  <a:lnTo>
                    <a:pt x="301" y="155"/>
                  </a:lnTo>
                  <a:lnTo>
                    <a:pt x="328" y="155"/>
                  </a:lnTo>
                  <a:lnTo>
                    <a:pt x="328" y="89"/>
                  </a:lnTo>
                  <a:lnTo>
                    <a:pt x="399" y="89"/>
                  </a:lnTo>
                  <a:lnTo>
                    <a:pt x="399" y="155"/>
                  </a:lnTo>
                  <a:lnTo>
                    <a:pt x="399" y="155"/>
                  </a:lnTo>
                  <a:close/>
                  <a:moveTo>
                    <a:pt x="530" y="25"/>
                  </a:moveTo>
                  <a:lnTo>
                    <a:pt x="579" y="25"/>
                  </a:lnTo>
                  <a:lnTo>
                    <a:pt x="579" y="0"/>
                  </a:lnTo>
                  <a:lnTo>
                    <a:pt x="452" y="0"/>
                  </a:lnTo>
                  <a:lnTo>
                    <a:pt x="452" y="25"/>
                  </a:lnTo>
                  <a:lnTo>
                    <a:pt x="503" y="25"/>
                  </a:lnTo>
                  <a:lnTo>
                    <a:pt x="503" y="155"/>
                  </a:lnTo>
                  <a:lnTo>
                    <a:pt x="530" y="155"/>
                  </a:lnTo>
                  <a:lnTo>
                    <a:pt x="530" y="25"/>
                  </a:lnTo>
                  <a:lnTo>
                    <a:pt x="530" y="25"/>
                  </a:lnTo>
                  <a:close/>
                  <a:moveTo>
                    <a:pt x="681" y="49"/>
                  </a:moveTo>
                  <a:lnTo>
                    <a:pt x="681" y="49"/>
                  </a:lnTo>
                  <a:lnTo>
                    <a:pt x="681" y="55"/>
                  </a:lnTo>
                  <a:lnTo>
                    <a:pt x="678" y="61"/>
                  </a:lnTo>
                  <a:lnTo>
                    <a:pt x="676" y="64"/>
                  </a:lnTo>
                  <a:lnTo>
                    <a:pt x="672" y="68"/>
                  </a:lnTo>
                  <a:lnTo>
                    <a:pt x="669" y="70"/>
                  </a:lnTo>
                  <a:lnTo>
                    <a:pt x="663" y="73"/>
                  </a:lnTo>
                  <a:lnTo>
                    <a:pt x="658" y="74"/>
                  </a:lnTo>
                  <a:lnTo>
                    <a:pt x="652" y="74"/>
                  </a:lnTo>
                  <a:lnTo>
                    <a:pt x="652" y="74"/>
                  </a:lnTo>
                  <a:lnTo>
                    <a:pt x="632" y="73"/>
                  </a:lnTo>
                  <a:lnTo>
                    <a:pt x="632" y="25"/>
                  </a:lnTo>
                  <a:lnTo>
                    <a:pt x="632" y="25"/>
                  </a:lnTo>
                  <a:lnTo>
                    <a:pt x="652" y="25"/>
                  </a:lnTo>
                  <a:lnTo>
                    <a:pt x="652" y="25"/>
                  </a:lnTo>
                  <a:lnTo>
                    <a:pt x="659" y="25"/>
                  </a:lnTo>
                  <a:lnTo>
                    <a:pt x="664" y="27"/>
                  </a:lnTo>
                  <a:lnTo>
                    <a:pt x="670" y="28"/>
                  </a:lnTo>
                  <a:lnTo>
                    <a:pt x="673" y="31"/>
                  </a:lnTo>
                  <a:lnTo>
                    <a:pt x="677" y="35"/>
                  </a:lnTo>
                  <a:lnTo>
                    <a:pt x="679" y="38"/>
                  </a:lnTo>
                  <a:lnTo>
                    <a:pt x="681" y="43"/>
                  </a:lnTo>
                  <a:lnTo>
                    <a:pt x="681" y="49"/>
                  </a:lnTo>
                  <a:lnTo>
                    <a:pt x="681" y="49"/>
                  </a:lnTo>
                  <a:close/>
                  <a:moveTo>
                    <a:pt x="710" y="49"/>
                  </a:moveTo>
                  <a:lnTo>
                    <a:pt x="710" y="49"/>
                  </a:lnTo>
                  <a:lnTo>
                    <a:pt x="709" y="40"/>
                  </a:lnTo>
                  <a:lnTo>
                    <a:pt x="706" y="31"/>
                  </a:lnTo>
                  <a:lnTo>
                    <a:pt x="703" y="22"/>
                  </a:lnTo>
                  <a:lnTo>
                    <a:pt x="697" y="15"/>
                  </a:lnTo>
                  <a:lnTo>
                    <a:pt x="689" y="9"/>
                  </a:lnTo>
                  <a:lnTo>
                    <a:pt x="678" y="4"/>
                  </a:lnTo>
                  <a:lnTo>
                    <a:pt x="665" y="1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05" y="0"/>
                  </a:lnTo>
                  <a:lnTo>
                    <a:pt x="605" y="155"/>
                  </a:lnTo>
                  <a:lnTo>
                    <a:pt x="632" y="155"/>
                  </a:lnTo>
                  <a:lnTo>
                    <a:pt x="632" y="98"/>
                  </a:lnTo>
                  <a:lnTo>
                    <a:pt x="632" y="98"/>
                  </a:lnTo>
                  <a:lnTo>
                    <a:pt x="653" y="100"/>
                  </a:lnTo>
                  <a:lnTo>
                    <a:pt x="653" y="100"/>
                  </a:lnTo>
                  <a:lnTo>
                    <a:pt x="666" y="98"/>
                  </a:lnTo>
                  <a:lnTo>
                    <a:pt x="677" y="95"/>
                  </a:lnTo>
                  <a:lnTo>
                    <a:pt x="688" y="90"/>
                  </a:lnTo>
                  <a:lnTo>
                    <a:pt x="695" y="84"/>
                  </a:lnTo>
                  <a:lnTo>
                    <a:pt x="702" y="77"/>
                  </a:lnTo>
                  <a:lnTo>
                    <a:pt x="705" y="68"/>
                  </a:lnTo>
                  <a:lnTo>
                    <a:pt x="709" y="60"/>
                  </a:lnTo>
                  <a:lnTo>
                    <a:pt x="710" y="49"/>
                  </a:lnTo>
                  <a:lnTo>
                    <a:pt x="710" y="49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6" name="Freeform 26" hidden="1"/>
            <p:cNvSpPr>
              <a:spLocks/>
            </p:cNvSpPr>
            <p:nvPr/>
          </p:nvSpPr>
          <p:spPr bwMode="auto">
            <a:xfrm>
              <a:off x="150" y="1700"/>
              <a:ext cx="111" cy="60"/>
            </a:xfrm>
            <a:custGeom>
              <a:avLst/>
              <a:gdLst>
                <a:gd name="T0" fmla="*/ 329 w 332"/>
                <a:gd name="T1" fmla="*/ 0 h 179"/>
                <a:gd name="T2" fmla="*/ 0 w 332"/>
                <a:gd name="T3" fmla="*/ 0 h 179"/>
                <a:gd name="T4" fmla="*/ 115 w 332"/>
                <a:gd name="T5" fmla="*/ 84 h 179"/>
                <a:gd name="T6" fmla="*/ 245 w 332"/>
                <a:gd name="T7" fmla="*/ 179 h 179"/>
                <a:gd name="T8" fmla="*/ 332 w 332"/>
                <a:gd name="T9" fmla="*/ 0 h 179"/>
                <a:gd name="T10" fmla="*/ 329 w 332"/>
                <a:gd name="T1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" h="179">
                  <a:moveTo>
                    <a:pt x="329" y="0"/>
                  </a:moveTo>
                  <a:lnTo>
                    <a:pt x="0" y="0"/>
                  </a:lnTo>
                  <a:lnTo>
                    <a:pt x="115" y="84"/>
                  </a:lnTo>
                  <a:lnTo>
                    <a:pt x="245" y="179"/>
                  </a:lnTo>
                  <a:lnTo>
                    <a:pt x="332" y="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47" name="Freeform 27" hidden="1"/>
            <p:cNvSpPr>
              <a:spLocks/>
            </p:cNvSpPr>
            <p:nvPr/>
          </p:nvSpPr>
          <p:spPr bwMode="auto">
            <a:xfrm>
              <a:off x="188" y="1700"/>
              <a:ext cx="73" cy="60"/>
            </a:xfrm>
            <a:custGeom>
              <a:avLst/>
              <a:gdLst>
                <a:gd name="T0" fmla="*/ 217 w 217"/>
                <a:gd name="T1" fmla="*/ 0 h 179"/>
                <a:gd name="T2" fmla="*/ 130 w 217"/>
                <a:gd name="T3" fmla="*/ 179 h 179"/>
                <a:gd name="T4" fmla="*/ 0 w 217"/>
                <a:gd name="T5" fmla="*/ 84 h 179"/>
                <a:gd name="T6" fmla="*/ 214 w 217"/>
                <a:gd name="T7" fmla="*/ 0 h 179"/>
                <a:gd name="T8" fmla="*/ 217 w 217"/>
                <a:gd name="T9" fmla="*/ 0 h 179"/>
                <a:gd name="T10" fmla="*/ 217 w 217"/>
                <a:gd name="T1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179">
                  <a:moveTo>
                    <a:pt x="217" y="0"/>
                  </a:moveTo>
                  <a:lnTo>
                    <a:pt x="130" y="179"/>
                  </a:lnTo>
                  <a:lnTo>
                    <a:pt x="0" y="84"/>
                  </a:lnTo>
                  <a:lnTo>
                    <a:pt x="214" y="0"/>
                  </a:lnTo>
                  <a:lnTo>
                    <a:pt x="217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grpSp>
        <p:nvGrpSpPr>
          <p:cNvPr id="48" name="LogoEngRez" hidden="1"/>
          <p:cNvGrpSpPr>
            <a:grpSpLocks noChangeAspect="1"/>
          </p:cNvGrpSpPr>
          <p:nvPr/>
        </p:nvGrpSpPr>
        <p:grpSpPr bwMode="auto">
          <a:xfrm>
            <a:off x="1563108" y="1499254"/>
            <a:ext cx="6338335" cy="252000"/>
            <a:chOff x="121" y="1912"/>
            <a:chExt cx="1528" cy="81"/>
          </a:xfrm>
        </p:grpSpPr>
        <p:sp>
          <p:nvSpPr>
            <p:cNvPr id="49" name="Freeform 31" hidden="1"/>
            <p:cNvSpPr>
              <a:spLocks noEditPoints="1"/>
            </p:cNvSpPr>
            <p:nvPr/>
          </p:nvSpPr>
          <p:spPr bwMode="auto">
            <a:xfrm>
              <a:off x="337" y="1920"/>
              <a:ext cx="1312" cy="73"/>
            </a:xfrm>
            <a:custGeom>
              <a:avLst/>
              <a:gdLst>
                <a:gd name="T0" fmla="*/ 3862 w 3935"/>
                <a:gd name="T1" fmla="*/ 89 h 220"/>
                <a:gd name="T2" fmla="*/ 3890 w 3935"/>
                <a:gd name="T3" fmla="*/ 217 h 220"/>
                <a:gd name="T4" fmla="*/ 3905 w 3935"/>
                <a:gd name="T5" fmla="*/ 43 h 220"/>
                <a:gd name="T6" fmla="*/ 3766 w 3935"/>
                <a:gd name="T7" fmla="*/ 217 h 220"/>
                <a:gd name="T8" fmla="*/ 3586 w 3935"/>
                <a:gd name="T9" fmla="*/ 4 h 220"/>
                <a:gd name="T10" fmla="*/ 3338 w 3935"/>
                <a:gd name="T11" fmla="*/ 4 h 220"/>
                <a:gd name="T12" fmla="*/ 3014 w 3935"/>
                <a:gd name="T13" fmla="*/ 181 h 220"/>
                <a:gd name="T14" fmla="*/ 2897 w 3935"/>
                <a:gd name="T15" fmla="*/ 181 h 220"/>
                <a:gd name="T16" fmla="*/ 2805 w 3935"/>
                <a:gd name="T17" fmla="*/ 147 h 220"/>
                <a:gd name="T18" fmla="*/ 2816 w 3935"/>
                <a:gd name="T19" fmla="*/ 56 h 220"/>
                <a:gd name="T20" fmla="*/ 2926 w 3935"/>
                <a:gd name="T21" fmla="*/ 18 h 220"/>
                <a:gd name="T22" fmla="*/ 2800 w 3935"/>
                <a:gd name="T23" fmla="*/ 19 h 220"/>
                <a:gd name="T24" fmla="*/ 2762 w 3935"/>
                <a:gd name="T25" fmla="*/ 145 h 220"/>
                <a:gd name="T26" fmla="*/ 2867 w 3935"/>
                <a:gd name="T27" fmla="*/ 220 h 220"/>
                <a:gd name="T28" fmla="*/ 2563 w 3935"/>
                <a:gd name="T29" fmla="*/ 217 h 220"/>
                <a:gd name="T30" fmla="*/ 2391 w 3935"/>
                <a:gd name="T31" fmla="*/ 57 h 220"/>
                <a:gd name="T32" fmla="*/ 2328 w 3935"/>
                <a:gd name="T33" fmla="*/ 38 h 220"/>
                <a:gd name="T34" fmla="*/ 2424 w 3935"/>
                <a:gd name="T35" fmla="*/ 102 h 220"/>
                <a:gd name="T36" fmla="*/ 2384 w 3935"/>
                <a:gd name="T37" fmla="*/ 6 h 220"/>
                <a:gd name="T38" fmla="*/ 2065 w 3935"/>
                <a:gd name="T39" fmla="*/ 80 h 220"/>
                <a:gd name="T40" fmla="*/ 2139 w 3935"/>
                <a:gd name="T41" fmla="*/ 35 h 220"/>
                <a:gd name="T42" fmla="*/ 2203 w 3935"/>
                <a:gd name="T43" fmla="*/ 102 h 220"/>
                <a:gd name="T44" fmla="*/ 2140 w 3935"/>
                <a:gd name="T45" fmla="*/ 184 h 220"/>
                <a:gd name="T46" fmla="*/ 2059 w 3935"/>
                <a:gd name="T47" fmla="*/ 118 h 220"/>
                <a:gd name="T48" fmla="*/ 2068 w 3935"/>
                <a:gd name="T49" fmla="*/ 203 h 220"/>
                <a:gd name="T50" fmla="*/ 2203 w 3935"/>
                <a:gd name="T51" fmla="*/ 196 h 220"/>
                <a:gd name="T52" fmla="*/ 2234 w 3935"/>
                <a:gd name="T53" fmla="*/ 65 h 220"/>
                <a:gd name="T54" fmla="*/ 2119 w 3935"/>
                <a:gd name="T55" fmla="*/ 0 h 220"/>
                <a:gd name="T56" fmla="*/ 2020 w 3935"/>
                <a:gd name="T57" fmla="*/ 99 h 220"/>
                <a:gd name="T58" fmla="*/ 1953 w 3935"/>
                <a:gd name="T59" fmla="*/ 79 h 220"/>
                <a:gd name="T60" fmla="*/ 1914 w 3935"/>
                <a:gd name="T61" fmla="*/ 38 h 220"/>
                <a:gd name="T62" fmla="*/ 1973 w 3935"/>
                <a:gd name="T63" fmla="*/ 119 h 220"/>
                <a:gd name="T64" fmla="*/ 1965 w 3935"/>
                <a:gd name="T65" fmla="*/ 15 h 220"/>
                <a:gd name="T66" fmla="*/ 1715 w 3935"/>
                <a:gd name="T67" fmla="*/ 80 h 220"/>
                <a:gd name="T68" fmla="*/ 1589 w 3935"/>
                <a:gd name="T69" fmla="*/ 181 h 220"/>
                <a:gd name="T70" fmla="*/ 1262 w 3935"/>
                <a:gd name="T71" fmla="*/ 4 h 220"/>
                <a:gd name="T72" fmla="*/ 970 w 3935"/>
                <a:gd name="T73" fmla="*/ 51 h 220"/>
                <a:gd name="T74" fmla="*/ 787 w 3935"/>
                <a:gd name="T75" fmla="*/ 4 h 220"/>
                <a:gd name="T76" fmla="*/ 659 w 3935"/>
                <a:gd name="T77" fmla="*/ 184 h 220"/>
                <a:gd name="T78" fmla="*/ 632 w 3935"/>
                <a:gd name="T79" fmla="*/ 214 h 220"/>
                <a:gd name="T80" fmla="*/ 736 w 3935"/>
                <a:gd name="T81" fmla="*/ 160 h 220"/>
                <a:gd name="T82" fmla="*/ 642 w 3935"/>
                <a:gd name="T83" fmla="*/ 73 h 220"/>
                <a:gd name="T84" fmla="*/ 690 w 3935"/>
                <a:gd name="T85" fmla="*/ 39 h 220"/>
                <a:gd name="T86" fmla="*/ 650 w 3935"/>
                <a:gd name="T87" fmla="*/ 1 h 220"/>
                <a:gd name="T88" fmla="*/ 629 w 3935"/>
                <a:gd name="T89" fmla="*/ 110 h 220"/>
                <a:gd name="T90" fmla="*/ 519 w 3935"/>
                <a:gd name="T91" fmla="*/ 175 h 220"/>
                <a:gd name="T92" fmla="*/ 443 w 3935"/>
                <a:gd name="T93" fmla="*/ 161 h 220"/>
                <a:gd name="T94" fmla="*/ 531 w 3935"/>
                <a:gd name="T95" fmla="*/ 210 h 220"/>
                <a:gd name="T96" fmla="*/ 533 w 3935"/>
                <a:gd name="T97" fmla="*/ 108 h 220"/>
                <a:gd name="T98" fmla="*/ 474 w 3935"/>
                <a:gd name="T99" fmla="*/ 42 h 220"/>
                <a:gd name="T100" fmla="*/ 536 w 3935"/>
                <a:gd name="T101" fmla="*/ 9 h 220"/>
                <a:gd name="T102" fmla="*/ 426 w 3935"/>
                <a:gd name="T103" fmla="*/ 59 h 220"/>
                <a:gd name="T104" fmla="*/ 522 w 3935"/>
                <a:gd name="T105" fmla="*/ 153 h 220"/>
                <a:gd name="T106" fmla="*/ 292 w 3935"/>
                <a:gd name="T107" fmla="*/ 184 h 220"/>
                <a:gd name="T108" fmla="*/ 201 w 3935"/>
                <a:gd name="T109" fmla="*/ 137 h 220"/>
                <a:gd name="T110" fmla="*/ 283 w 3935"/>
                <a:gd name="T111" fmla="*/ 219 h 220"/>
                <a:gd name="T112" fmla="*/ 374 w 3935"/>
                <a:gd name="T113" fmla="*/ 161 h 220"/>
                <a:gd name="T114" fmla="*/ 102 w 3935"/>
                <a:gd name="T115" fmla="*/ 63 h 220"/>
                <a:gd name="T116" fmla="*/ 63 w 3935"/>
                <a:gd name="T117" fmla="*/ 38 h 220"/>
                <a:gd name="T118" fmla="*/ 138 w 3935"/>
                <a:gd name="T119" fmla="*/ 93 h 220"/>
                <a:gd name="T120" fmla="*/ 85 w 3935"/>
                <a:gd name="T121" fmla="*/ 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5" h="220">
                  <a:moveTo>
                    <a:pt x="3829" y="38"/>
                  </a:moveTo>
                  <a:lnTo>
                    <a:pt x="3829" y="38"/>
                  </a:lnTo>
                  <a:lnTo>
                    <a:pt x="3839" y="38"/>
                  </a:lnTo>
                  <a:lnTo>
                    <a:pt x="3849" y="41"/>
                  </a:lnTo>
                  <a:lnTo>
                    <a:pt x="3856" y="43"/>
                  </a:lnTo>
                  <a:lnTo>
                    <a:pt x="3860" y="48"/>
                  </a:lnTo>
                  <a:lnTo>
                    <a:pt x="3865" y="51"/>
                  </a:lnTo>
                  <a:lnTo>
                    <a:pt x="3867" y="57"/>
                  </a:lnTo>
                  <a:lnTo>
                    <a:pt x="3869" y="63"/>
                  </a:lnTo>
                  <a:lnTo>
                    <a:pt x="3870" y="68"/>
                  </a:lnTo>
                  <a:lnTo>
                    <a:pt x="3870" y="68"/>
                  </a:lnTo>
                  <a:lnTo>
                    <a:pt x="3869" y="77"/>
                  </a:lnTo>
                  <a:lnTo>
                    <a:pt x="3866" y="83"/>
                  </a:lnTo>
                  <a:lnTo>
                    <a:pt x="3862" y="89"/>
                  </a:lnTo>
                  <a:lnTo>
                    <a:pt x="3857" y="94"/>
                  </a:lnTo>
                  <a:lnTo>
                    <a:pt x="3851" y="97"/>
                  </a:lnTo>
                  <a:lnTo>
                    <a:pt x="3844" y="100"/>
                  </a:lnTo>
                  <a:lnTo>
                    <a:pt x="3836" y="101"/>
                  </a:lnTo>
                  <a:lnTo>
                    <a:pt x="3828" y="102"/>
                  </a:lnTo>
                  <a:lnTo>
                    <a:pt x="3803" y="102"/>
                  </a:lnTo>
                  <a:lnTo>
                    <a:pt x="3803" y="38"/>
                  </a:lnTo>
                  <a:lnTo>
                    <a:pt x="3803" y="38"/>
                  </a:lnTo>
                  <a:lnTo>
                    <a:pt x="3829" y="38"/>
                  </a:lnTo>
                  <a:lnTo>
                    <a:pt x="3829" y="38"/>
                  </a:lnTo>
                  <a:close/>
                  <a:moveTo>
                    <a:pt x="3803" y="217"/>
                  </a:moveTo>
                  <a:lnTo>
                    <a:pt x="3803" y="137"/>
                  </a:lnTo>
                  <a:lnTo>
                    <a:pt x="3830" y="137"/>
                  </a:lnTo>
                  <a:lnTo>
                    <a:pt x="3890" y="217"/>
                  </a:lnTo>
                  <a:lnTo>
                    <a:pt x="3935" y="217"/>
                  </a:lnTo>
                  <a:lnTo>
                    <a:pt x="3867" y="130"/>
                  </a:lnTo>
                  <a:lnTo>
                    <a:pt x="3867" y="130"/>
                  </a:lnTo>
                  <a:lnTo>
                    <a:pt x="3874" y="126"/>
                  </a:lnTo>
                  <a:lnTo>
                    <a:pt x="3881" y="123"/>
                  </a:lnTo>
                  <a:lnTo>
                    <a:pt x="3888" y="117"/>
                  </a:lnTo>
                  <a:lnTo>
                    <a:pt x="3895" y="110"/>
                  </a:lnTo>
                  <a:lnTo>
                    <a:pt x="3901" y="102"/>
                  </a:lnTo>
                  <a:lnTo>
                    <a:pt x="3905" y="93"/>
                  </a:lnTo>
                  <a:lnTo>
                    <a:pt x="3908" y="81"/>
                  </a:lnTo>
                  <a:lnTo>
                    <a:pt x="3909" y="68"/>
                  </a:lnTo>
                  <a:lnTo>
                    <a:pt x="3909" y="68"/>
                  </a:lnTo>
                  <a:lnTo>
                    <a:pt x="3908" y="55"/>
                  </a:lnTo>
                  <a:lnTo>
                    <a:pt x="3905" y="43"/>
                  </a:lnTo>
                  <a:lnTo>
                    <a:pt x="3900" y="31"/>
                  </a:lnTo>
                  <a:lnTo>
                    <a:pt x="3897" y="27"/>
                  </a:lnTo>
                  <a:lnTo>
                    <a:pt x="3892" y="22"/>
                  </a:lnTo>
                  <a:lnTo>
                    <a:pt x="3887" y="18"/>
                  </a:lnTo>
                  <a:lnTo>
                    <a:pt x="3881" y="14"/>
                  </a:lnTo>
                  <a:lnTo>
                    <a:pt x="3876" y="11"/>
                  </a:lnTo>
                  <a:lnTo>
                    <a:pt x="3869" y="8"/>
                  </a:lnTo>
                  <a:lnTo>
                    <a:pt x="3860" y="6"/>
                  </a:lnTo>
                  <a:lnTo>
                    <a:pt x="3851" y="4"/>
                  </a:lnTo>
                  <a:lnTo>
                    <a:pt x="3842" y="4"/>
                  </a:lnTo>
                  <a:lnTo>
                    <a:pt x="3831" y="2"/>
                  </a:lnTo>
                  <a:lnTo>
                    <a:pt x="3831" y="2"/>
                  </a:lnTo>
                  <a:lnTo>
                    <a:pt x="3766" y="4"/>
                  </a:lnTo>
                  <a:lnTo>
                    <a:pt x="3766" y="217"/>
                  </a:lnTo>
                  <a:lnTo>
                    <a:pt x="3803" y="217"/>
                  </a:lnTo>
                  <a:lnTo>
                    <a:pt x="3803" y="217"/>
                  </a:lnTo>
                  <a:close/>
                  <a:moveTo>
                    <a:pt x="3586" y="217"/>
                  </a:moveTo>
                  <a:lnTo>
                    <a:pt x="3713" y="217"/>
                  </a:lnTo>
                  <a:lnTo>
                    <a:pt x="3713" y="181"/>
                  </a:lnTo>
                  <a:lnTo>
                    <a:pt x="3625" y="181"/>
                  </a:lnTo>
                  <a:lnTo>
                    <a:pt x="3625" y="126"/>
                  </a:lnTo>
                  <a:lnTo>
                    <a:pt x="3702" y="126"/>
                  </a:lnTo>
                  <a:lnTo>
                    <a:pt x="3702" y="92"/>
                  </a:lnTo>
                  <a:lnTo>
                    <a:pt x="3625" y="92"/>
                  </a:lnTo>
                  <a:lnTo>
                    <a:pt x="3625" y="38"/>
                  </a:lnTo>
                  <a:lnTo>
                    <a:pt x="3711" y="38"/>
                  </a:lnTo>
                  <a:lnTo>
                    <a:pt x="3711" y="4"/>
                  </a:lnTo>
                  <a:lnTo>
                    <a:pt x="3586" y="4"/>
                  </a:lnTo>
                  <a:lnTo>
                    <a:pt x="3586" y="217"/>
                  </a:lnTo>
                  <a:lnTo>
                    <a:pt x="3586" y="217"/>
                  </a:lnTo>
                  <a:close/>
                  <a:moveTo>
                    <a:pt x="3374" y="38"/>
                  </a:moveTo>
                  <a:lnTo>
                    <a:pt x="3444" y="38"/>
                  </a:lnTo>
                  <a:lnTo>
                    <a:pt x="3444" y="217"/>
                  </a:lnTo>
                  <a:lnTo>
                    <a:pt x="3481" y="217"/>
                  </a:lnTo>
                  <a:lnTo>
                    <a:pt x="3481" y="38"/>
                  </a:lnTo>
                  <a:lnTo>
                    <a:pt x="3551" y="38"/>
                  </a:lnTo>
                  <a:lnTo>
                    <a:pt x="3551" y="4"/>
                  </a:lnTo>
                  <a:lnTo>
                    <a:pt x="3374" y="4"/>
                  </a:lnTo>
                  <a:lnTo>
                    <a:pt x="3374" y="38"/>
                  </a:lnTo>
                  <a:lnTo>
                    <a:pt x="3374" y="38"/>
                  </a:lnTo>
                  <a:close/>
                  <a:moveTo>
                    <a:pt x="3338" y="217"/>
                  </a:moveTo>
                  <a:lnTo>
                    <a:pt x="3338" y="4"/>
                  </a:lnTo>
                  <a:lnTo>
                    <a:pt x="3303" y="4"/>
                  </a:lnTo>
                  <a:lnTo>
                    <a:pt x="3303" y="152"/>
                  </a:lnTo>
                  <a:lnTo>
                    <a:pt x="3185" y="4"/>
                  </a:lnTo>
                  <a:lnTo>
                    <a:pt x="3155" y="4"/>
                  </a:lnTo>
                  <a:lnTo>
                    <a:pt x="3155" y="217"/>
                  </a:lnTo>
                  <a:lnTo>
                    <a:pt x="3191" y="217"/>
                  </a:lnTo>
                  <a:lnTo>
                    <a:pt x="3191" y="68"/>
                  </a:lnTo>
                  <a:lnTo>
                    <a:pt x="3309" y="217"/>
                  </a:lnTo>
                  <a:lnTo>
                    <a:pt x="3338" y="217"/>
                  </a:lnTo>
                  <a:lnTo>
                    <a:pt x="3338" y="217"/>
                  </a:lnTo>
                  <a:close/>
                  <a:moveTo>
                    <a:pt x="2976" y="217"/>
                  </a:moveTo>
                  <a:lnTo>
                    <a:pt x="3103" y="217"/>
                  </a:lnTo>
                  <a:lnTo>
                    <a:pt x="3103" y="181"/>
                  </a:lnTo>
                  <a:lnTo>
                    <a:pt x="3014" y="181"/>
                  </a:lnTo>
                  <a:lnTo>
                    <a:pt x="3014" y="126"/>
                  </a:lnTo>
                  <a:lnTo>
                    <a:pt x="3091" y="126"/>
                  </a:lnTo>
                  <a:lnTo>
                    <a:pt x="3091" y="92"/>
                  </a:lnTo>
                  <a:lnTo>
                    <a:pt x="3014" y="92"/>
                  </a:lnTo>
                  <a:lnTo>
                    <a:pt x="3014" y="38"/>
                  </a:lnTo>
                  <a:lnTo>
                    <a:pt x="3100" y="38"/>
                  </a:lnTo>
                  <a:lnTo>
                    <a:pt x="3100" y="4"/>
                  </a:lnTo>
                  <a:lnTo>
                    <a:pt x="2976" y="4"/>
                  </a:lnTo>
                  <a:lnTo>
                    <a:pt x="2976" y="217"/>
                  </a:lnTo>
                  <a:lnTo>
                    <a:pt x="2976" y="217"/>
                  </a:lnTo>
                  <a:close/>
                  <a:moveTo>
                    <a:pt x="2921" y="168"/>
                  </a:moveTo>
                  <a:lnTo>
                    <a:pt x="2921" y="168"/>
                  </a:lnTo>
                  <a:lnTo>
                    <a:pt x="2910" y="175"/>
                  </a:lnTo>
                  <a:lnTo>
                    <a:pt x="2897" y="181"/>
                  </a:lnTo>
                  <a:lnTo>
                    <a:pt x="2884" y="183"/>
                  </a:lnTo>
                  <a:lnTo>
                    <a:pt x="2870" y="184"/>
                  </a:lnTo>
                  <a:lnTo>
                    <a:pt x="2870" y="184"/>
                  </a:lnTo>
                  <a:lnTo>
                    <a:pt x="2862" y="184"/>
                  </a:lnTo>
                  <a:lnTo>
                    <a:pt x="2855" y="183"/>
                  </a:lnTo>
                  <a:lnTo>
                    <a:pt x="2847" y="182"/>
                  </a:lnTo>
                  <a:lnTo>
                    <a:pt x="2840" y="180"/>
                  </a:lnTo>
                  <a:lnTo>
                    <a:pt x="2834" y="176"/>
                  </a:lnTo>
                  <a:lnTo>
                    <a:pt x="2828" y="173"/>
                  </a:lnTo>
                  <a:lnTo>
                    <a:pt x="2822" y="168"/>
                  </a:lnTo>
                  <a:lnTo>
                    <a:pt x="2816" y="163"/>
                  </a:lnTo>
                  <a:lnTo>
                    <a:pt x="2812" y="159"/>
                  </a:lnTo>
                  <a:lnTo>
                    <a:pt x="2808" y="153"/>
                  </a:lnTo>
                  <a:lnTo>
                    <a:pt x="2805" y="147"/>
                  </a:lnTo>
                  <a:lnTo>
                    <a:pt x="2801" y="140"/>
                  </a:lnTo>
                  <a:lnTo>
                    <a:pt x="2799" y="133"/>
                  </a:lnTo>
                  <a:lnTo>
                    <a:pt x="2798" y="126"/>
                  </a:lnTo>
                  <a:lnTo>
                    <a:pt x="2797" y="118"/>
                  </a:lnTo>
                  <a:lnTo>
                    <a:pt x="2797" y="110"/>
                  </a:lnTo>
                  <a:lnTo>
                    <a:pt x="2797" y="110"/>
                  </a:lnTo>
                  <a:lnTo>
                    <a:pt x="2797" y="101"/>
                  </a:lnTo>
                  <a:lnTo>
                    <a:pt x="2798" y="94"/>
                  </a:lnTo>
                  <a:lnTo>
                    <a:pt x="2799" y="86"/>
                  </a:lnTo>
                  <a:lnTo>
                    <a:pt x="2801" y="79"/>
                  </a:lnTo>
                  <a:lnTo>
                    <a:pt x="2805" y="72"/>
                  </a:lnTo>
                  <a:lnTo>
                    <a:pt x="2808" y="66"/>
                  </a:lnTo>
                  <a:lnTo>
                    <a:pt x="2812" y="60"/>
                  </a:lnTo>
                  <a:lnTo>
                    <a:pt x="2816" y="56"/>
                  </a:lnTo>
                  <a:lnTo>
                    <a:pt x="2821" y="51"/>
                  </a:lnTo>
                  <a:lnTo>
                    <a:pt x="2827" y="46"/>
                  </a:lnTo>
                  <a:lnTo>
                    <a:pt x="2833" y="43"/>
                  </a:lnTo>
                  <a:lnTo>
                    <a:pt x="2839" y="41"/>
                  </a:lnTo>
                  <a:lnTo>
                    <a:pt x="2851" y="36"/>
                  </a:lnTo>
                  <a:lnTo>
                    <a:pt x="2867" y="35"/>
                  </a:lnTo>
                  <a:lnTo>
                    <a:pt x="2867" y="35"/>
                  </a:lnTo>
                  <a:lnTo>
                    <a:pt x="2881" y="36"/>
                  </a:lnTo>
                  <a:lnTo>
                    <a:pt x="2893" y="39"/>
                  </a:lnTo>
                  <a:lnTo>
                    <a:pt x="2905" y="43"/>
                  </a:lnTo>
                  <a:lnTo>
                    <a:pt x="2914" y="50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26" y="18"/>
                  </a:lnTo>
                  <a:lnTo>
                    <a:pt x="2919" y="13"/>
                  </a:lnTo>
                  <a:lnTo>
                    <a:pt x="2912" y="9"/>
                  </a:lnTo>
                  <a:lnTo>
                    <a:pt x="2904" y="6"/>
                  </a:lnTo>
                  <a:lnTo>
                    <a:pt x="2896" y="4"/>
                  </a:lnTo>
                  <a:lnTo>
                    <a:pt x="2886" y="1"/>
                  </a:lnTo>
                  <a:lnTo>
                    <a:pt x="2876" y="0"/>
                  </a:lnTo>
                  <a:lnTo>
                    <a:pt x="2867" y="0"/>
                  </a:lnTo>
                  <a:lnTo>
                    <a:pt x="2867" y="0"/>
                  </a:lnTo>
                  <a:lnTo>
                    <a:pt x="2854" y="0"/>
                  </a:lnTo>
                  <a:lnTo>
                    <a:pt x="2841" y="2"/>
                  </a:lnTo>
                  <a:lnTo>
                    <a:pt x="2829" y="5"/>
                  </a:lnTo>
                  <a:lnTo>
                    <a:pt x="2819" y="8"/>
                  </a:lnTo>
                  <a:lnTo>
                    <a:pt x="2809" y="13"/>
                  </a:lnTo>
                  <a:lnTo>
                    <a:pt x="2800" y="19"/>
                  </a:lnTo>
                  <a:lnTo>
                    <a:pt x="2792" y="24"/>
                  </a:lnTo>
                  <a:lnTo>
                    <a:pt x="2785" y="33"/>
                  </a:lnTo>
                  <a:lnTo>
                    <a:pt x="2778" y="39"/>
                  </a:lnTo>
                  <a:lnTo>
                    <a:pt x="2772" y="49"/>
                  </a:lnTo>
                  <a:lnTo>
                    <a:pt x="2767" y="57"/>
                  </a:lnTo>
                  <a:lnTo>
                    <a:pt x="2764" y="67"/>
                  </a:lnTo>
                  <a:lnTo>
                    <a:pt x="2760" y="77"/>
                  </a:lnTo>
                  <a:lnTo>
                    <a:pt x="2758" y="88"/>
                  </a:lnTo>
                  <a:lnTo>
                    <a:pt x="2757" y="99"/>
                  </a:lnTo>
                  <a:lnTo>
                    <a:pt x="2757" y="110"/>
                  </a:lnTo>
                  <a:lnTo>
                    <a:pt x="2757" y="110"/>
                  </a:lnTo>
                  <a:lnTo>
                    <a:pt x="2757" y="122"/>
                  </a:lnTo>
                  <a:lnTo>
                    <a:pt x="2758" y="133"/>
                  </a:lnTo>
                  <a:lnTo>
                    <a:pt x="2762" y="145"/>
                  </a:lnTo>
                  <a:lnTo>
                    <a:pt x="2764" y="155"/>
                  </a:lnTo>
                  <a:lnTo>
                    <a:pt x="2769" y="164"/>
                  </a:lnTo>
                  <a:lnTo>
                    <a:pt x="2774" y="174"/>
                  </a:lnTo>
                  <a:lnTo>
                    <a:pt x="2780" y="182"/>
                  </a:lnTo>
                  <a:lnTo>
                    <a:pt x="2787" y="190"/>
                  </a:lnTo>
                  <a:lnTo>
                    <a:pt x="2794" y="197"/>
                  </a:lnTo>
                  <a:lnTo>
                    <a:pt x="2804" y="203"/>
                  </a:lnTo>
                  <a:lnTo>
                    <a:pt x="2812" y="207"/>
                  </a:lnTo>
                  <a:lnTo>
                    <a:pt x="2822" y="212"/>
                  </a:lnTo>
                  <a:lnTo>
                    <a:pt x="2833" y="215"/>
                  </a:lnTo>
                  <a:lnTo>
                    <a:pt x="2843" y="218"/>
                  </a:lnTo>
                  <a:lnTo>
                    <a:pt x="2855" y="219"/>
                  </a:lnTo>
                  <a:lnTo>
                    <a:pt x="2867" y="220"/>
                  </a:lnTo>
                  <a:lnTo>
                    <a:pt x="2867" y="220"/>
                  </a:lnTo>
                  <a:lnTo>
                    <a:pt x="2877" y="219"/>
                  </a:lnTo>
                  <a:lnTo>
                    <a:pt x="2888" y="218"/>
                  </a:lnTo>
                  <a:lnTo>
                    <a:pt x="2897" y="215"/>
                  </a:lnTo>
                  <a:lnTo>
                    <a:pt x="2906" y="213"/>
                  </a:lnTo>
                  <a:lnTo>
                    <a:pt x="2916" y="210"/>
                  </a:lnTo>
                  <a:lnTo>
                    <a:pt x="2923" y="205"/>
                  </a:lnTo>
                  <a:lnTo>
                    <a:pt x="2930" y="200"/>
                  </a:lnTo>
                  <a:lnTo>
                    <a:pt x="2935" y="196"/>
                  </a:lnTo>
                  <a:lnTo>
                    <a:pt x="2921" y="168"/>
                  </a:lnTo>
                  <a:lnTo>
                    <a:pt x="2921" y="168"/>
                  </a:lnTo>
                  <a:close/>
                  <a:moveTo>
                    <a:pt x="2456" y="38"/>
                  </a:moveTo>
                  <a:lnTo>
                    <a:pt x="2526" y="38"/>
                  </a:lnTo>
                  <a:lnTo>
                    <a:pt x="2526" y="217"/>
                  </a:lnTo>
                  <a:lnTo>
                    <a:pt x="2563" y="217"/>
                  </a:lnTo>
                  <a:lnTo>
                    <a:pt x="2563" y="38"/>
                  </a:lnTo>
                  <a:lnTo>
                    <a:pt x="2633" y="38"/>
                  </a:lnTo>
                  <a:lnTo>
                    <a:pt x="2633" y="4"/>
                  </a:lnTo>
                  <a:lnTo>
                    <a:pt x="2456" y="4"/>
                  </a:lnTo>
                  <a:lnTo>
                    <a:pt x="2456" y="38"/>
                  </a:lnTo>
                  <a:lnTo>
                    <a:pt x="2456" y="38"/>
                  </a:lnTo>
                  <a:close/>
                  <a:moveTo>
                    <a:pt x="2353" y="38"/>
                  </a:moveTo>
                  <a:lnTo>
                    <a:pt x="2353" y="38"/>
                  </a:lnTo>
                  <a:lnTo>
                    <a:pt x="2364" y="38"/>
                  </a:lnTo>
                  <a:lnTo>
                    <a:pt x="2372" y="41"/>
                  </a:lnTo>
                  <a:lnTo>
                    <a:pt x="2379" y="43"/>
                  </a:lnTo>
                  <a:lnTo>
                    <a:pt x="2385" y="48"/>
                  </a:lnTo>
                  <a:lnTo>
                    <a:pt x="2388" y="51"/>
                  </a:lnTo>
                  <a:lnTo>
                    <a:pt x="2391" y="57"/>
                  </a:lnTo>
                  <a:lnTo>
                    <a:pt x="2392" y="63"/>
                  </a:lnTo>
                  <a:lnTo>
                    <a:pt x="2393" y="68"/>
                  </a:lnTo>
                  <a:lnTo>
                    <a:pt x="2393" y="68"/>
                  </a:lnTo>
                  <a:lnTo>
                    <a:pt x="2392" y="77"/>
                  </a:lnTo>
                  <a:lnTo>
                    <a:pt x="2390" y="83"/>
                  </a:lnTo>
                  <a:lnTo>
                    <a:pt x="2386" y="89"/>
                  </a:lnTo>
                  <a:lnTo>
                    <a:pt x="2380" y="94"/>
                  </a:lnTo>
                  <a:lnTo>
                    <a:pt x="2374" y="97"/>
                  </a:lnTo>
                  <a:lnTo>
                    <a:pt x="2367" y="100"/>
                  </a:lnTo>
                  <a:lnTo>
                    <a:pt x="2360" y="101"/>
                  </a:lnTo>
                  <a:lnTo>
                    <a:pt x="2352" y="102"/>
                  </a:lnTo>
                  <a:lnTo>
                    <a:pt x="2328" y="102"/>
                  </a:lnTo>
                  <a:lnTo>
                    <a:pt x="2328" y="38"/>
                  </a:lnTo>
                  <a:lnTo>
                    <a:pt x="2328" y="38"/>
                  </a:lnTo>
                  <a:lnTo>
                    <a:pt x="2353" y="38"/>
                  </a:lnTo>
                  <a:lnTo>
                    <a:pt x="2353" y="38"/>
                  </a:lnTo>
                  <a:close/>
                  <a:moveTo>
                    <a:pt x="2328" y="217"/>
                  </a:moveTo>
                  <a:lnTo>
                    <a:pt x="2328" y="137"/>
                  </a:lnTo>
                  <a:lnTo>
                    <a:pt x="2353" y="137"/>
                  </a:lnTo>
                  <a:lnTo>
                    <a:pt x="2413" y="217"/>
                  </a:lnTo>
                  <a:lnTo>
                    <a:pt x="2458" y="217"/>
                  </a:lnTo>
                  <a:lnTo>
                    <a:pt x="2392" y="130"/>
                  </a:lnTo>
                  <a:lnTo>
                    <a:pt x="2392" y="130"/>
                  </a:lnTo>
                  <a:lnTo>
                    <a:pt x="2398" y="126"/>
                  </a:lnTo>
                  <a:lnTo>
                    <a:pt x="2406" y="123"/>
                  </a:lnTo>
                  <a:lnTo>
                    <a:pt x="2412" y="117"/>
                  </a:lnTo>
                  <a:lnTo>
                    <a:pt x="2419" y="110"/>
                  </a:lnTo>
                  <a:lnTo>
                    <a:pt x="2424" y="102"/>
                  </a:lnTo>
                  <a:lnTo>
                    <a:pt x="2429" y="93"/>
                  </a:lnTo>
                  <a:lnTo>
                    <a:pt x="2431" y="81"/>
                  </a:lnTo>
                  <a:lnTo>
                    <a:pt x="2433" y="68"/>
                  </a:lnTo>
                  <a:lnTo>
                    <a:pt x="2433" y="68"/>
                  </a:lnTo>
                  <a:lnTo>
                    <a:pt x="2431" y="55"/>
                  </a:lnTo>
                  <a:lnTo>
                    <a:pt x="2429" y="43"/>
                  </a:lnTo>
                  <a:lnTo>
                    <a:pt x="2423" y="31"/>
                  </a:lnTo>
                  <a:lnTo>
                    <a:pt x="2420" y="27"/>
                  </a:lnTo>
                  <a:lnTo>
                    <a:pt x="2415" y="22"/>
                  </a:lnTo>
                  <a:lnTo>
                    <a:pt x="2410" y="18"/>
                  </a:lnTo>
                  <a:lnTo>
                    <a:pt x="2405" y="14"/>
                  </a:lnTo>
                  <a:lnTo>
                    <a:pt x="2399" y="11"/>
                  </a:lnTo>
                  <a:lnTo>
                    <a:pt x="2392" y="8"/>
                  </a:lnTo>
                  <a:lnTo>
                    <a:pt x="2384" y="6"/>
                  </a:lnTo>
                  <a:lnTo>
                    <a:pt x="2376" y="4"/>
                  </a:lnTo>
                  <a:lnTo>
                    <a:pt x="2365" y="4"/>
                  </a:lnTo>
                  <a:lnTo>
                    <a:pt x="2355" y="2"/>
                  </a:lnTo>
                  <a:lnTo>
                    <a:pt x="2355" y="2"/>
                  </a:lnTo>
                  <a:lnTo>
                    <a:pt x="2289" y="4"/>
                  </a:lnTo>
                  <a:lnTo>
                    <a:pt x="2289" y="217"/>
                  </a:lnTo>
                  <a:lnTo>
                    <a:pt x="2328" y="217"/>
                  </a:lnTo>
                  <a:lnTo>
                    <a:pt x="2328" y="217"/>
                  </a:lnTo>
                  <a:close/>
                  <a:moveTo>
                    <a:pt x="2059" y="110"/>
                  </a:moveTo>
                  <a:lnTo>
                    <a:pt x="2059" y="110"/>
                  </a:lnTo>
                  <a:lnTo>
                    <a:pt x="2059" y="102"/>
                  </a:lnTo>
                  <a:lnTo>
                    <a:pt x="2061" y="94"/>
                  </a:lnTo>
                  <a:lnTo>
                    <a:pt x="2063" y="87"/>
                  </a:lnTo>
                  <a:lnTo>
                    <a:pt x="2065" y="80"/>
                  </a:lnTo>
                  <a:lnTo>
                    <a:pt x="2068" y="73"/>
                  </a:lnTo>
                  <a:lnTo>
                    <a:pt x="2071" y="67"/>
                  </a:lnTo>
                  <a:lnTo>
                    <a:pt x="2076" y="61"/>
                  </a:lnTo>
                  <a:lnTo>
                    <a:pt x="2080" y="56"/>
                  </a:lnTo>
                  <a:lnTo>
                    <a:pt x="2085" y="51"/>
                  </a:lnTo>
                  <a:lnTo>
                    <a:pt x="2091" y="48"/>
                  </a:lnTo>
                  <a:lnTo>
                    <a:pt x="2097" y="43"/>
                  </a:lnTo>
                  <a:lnTo>
                    <a:pt x="2103" y="41"/>
                  </a:lnTo>
                  <a:lnTo>
                    <a:pt x="2110" y="38"/>
                  </a:lnTo>
                  <a:lnTo>
                    <a:pt x="2117" y="36"/>
                  </a:lnTo>
                  <a:lnTo>
                    <a:pt x="2124" y="35"/>
                  </a:lnTo>
                  <a:lnTo>
                    <a:pt x="2132" y="35"/>
                  </a:lnTo>
                  <a:lnTo>
                    <a:pt x="2132" y="35"/>
                  </a:lnTo>
                  <a:lnTo>
                    <a:pt x="2139" y="35"/>
                  </a:lnTo>
                  <a:lnTo>
                    <a:pt x="2146" y="36"/>
                  </a:lnTo>
                  <a:lnTo>
                    <a:pt x="2153" y="38"/>
                  </a:lnTo>
                  <a:lnTo>
                    <a:pt x="2160" y="41"/>
                  </a:lnTo>
                  <a:lnTo>
                    <a:pt x="2166" y="43"/>
                  </a:lnTo>
                  <a:lnTo>
                    <a:pt x="2171" y="48"/>
                  </a:lnTo>
                  <a:lnTo>
                    <a:pt x="2177" y="51"/>
                  </a:lnTo>
                  <a:lnTo>
                    <a:pt x="2182" y="56"/>
                  </a:lnTo>
                  <a:lnTo>
                    <a:pt x="2187" y="61"/>
                  </a:lnTo>
                  <a:lnTo>
                    <a:pt x="2191" y="67"/>
                  </a:lnTo>
                  <a:lnTo>
                    <a:pt x="2195" y="73"/>
                  </a:lnTo>
                  <a:lnTo>
                    <a:pt x="2198" y="80"/>
                  </a:lnTo>
                  <a:lnTo>
                    <a:pt x="2201" y="87"/>
                  </a:lnTo>
                  <a:lnTo>
                    <a:pt x="2202" y="94"/>
                  </a:lnTo>
                  <a:lnTo>
                    <a:pt x="2203" y="102"/>
                  </a:lnTo>
                  <a:lnTo>
                    <a:pt x="2203" y="110"/>
                  </a:lnTo>
                  <a:lnTo>
                    <a:pt x="2203" y="110"/>
                  </a:lnTo>
                  <a:lnTo>
                    <a:pt x="2202" y="125"/>
                  </a:lnTo>
                  <a:lnTo>
                    <a:pt x="2198" y="139"/>
                  </a:lnTo>
                  <a:lnTo>
                    <a:pt x="2192" y="152"/>
                  </a:lnTo>
                  <a:lnTo>
                    <a:pt x="2189" y="158"/>
                  </a:lnTo>
                  <a:lnTo>
                    <a:pt x="2184" y="163"/>
                  </a:lnTo>
                  <a:lnTo>
                    <a:pt x="2180" y="168"/>
                  </a:lnTo>
                  <a:lnTo>
                    <a:pt x="2174" y="171"/>
                  </a:lnTo>
                  <a:lnTo>
                    <a:pt x="2168" y="176"/>
                  </a:lnTo>
                  <a:lnTo>
                    <a:pt x="2162" y="178"/>
                  </a:lnTo>
                  <a:lnTo>
                    <a:pt x="2155" y="182"/>
                  </a:lnTo>
                  <a:lnTo>
                    <a:pt x="2147" y="183"/>
                  </a:lnTo>
                  <a:lnTo>
                    <a:pt x="2140" y="184"/>
                  </a:lnTo>
                  <a:lnTo>
                    <a:pt x="2132" y="184"/>
                  </a:lnTo>
                  <a:lnTo>
                    <a:pt x="2132" y="184"/>
                  </a:lnTo>
                  <a:lnTo>
                    <a:pt x="2124" y="184"/>
                  </a:lnTo>
                  <a:lnTo>
                    <a:pt x="2117" y="183"/>
                  </a:lnTo>
                  <a:lnTo>
                    <a:pt x="2110" y="182"/>
                  </a:lnTo>
                  <a:lnTo>
                    <a:pt x="2104" y="178"/>
                  </a:lnTo>
                  <a:lnTo>
                    <a:pt x="2097" y="176"/>
                  </a:lnTo>
                  <a:lnTo>
                    <a:pt x="2091" y="173"/>
                  </a:lnTo>
                  <a:lnTo>
                    <a:pt x="2080" y="163"/>
                  </a:lnTo>
                  <a:lnTo>
                    <a:pt x="2072" y="152"/>
                  </a:lnTo>
                  <a:lnTo>
                    <a:pt x="2065" y="139"/>
                  </a:lnTo>
                  <a:lnTo>
                    <a:pt x="2063" y="132"/>
                  </a:lnTo>
                  <a:lnTo>
                    <a:pt x="2061" y="125"/>
                  </a:lnTo>
                  <a:lnTo>
                    <a:pt x="2059" y="118"/>
                  </a:lnTo>
                  <a:lnTo>
                    <a:pt x="2059" y="110"/>
                  </a:lnTo>
                  <a:lnTo>
                    <a:pt x="2059" y="110"/>
                  </a:lnTo>
                  <a:close/>
                  <a:moveTo>
                    <a:pt x="2020" y="110"/>
                  </a:moveTo>
                  <a:lnTo>
                    <a:pt x="2020" y="110"/>
                  </a:lnTo>
                  <a:lnTo>
                    <a:pt x="2021" y="122"/>
                  </a:lnTo>
                  <a:lnTo>
                    <a:pt x="2022" y="133"/>
                  </a:lnTo>
                  <a:lnTo>
                    <a:pt x="2024" y="145"/>
                  </a:lnTo>
                  <a:lnTo>
                    <a:pt x="2028" y="155"/>
                  </a:lnTo>
                  <a:lnTo>
                    <a:pt x="2033" y="164"/>
                  </a:lnTo>
                  <a:lnTo>
                    <a:pt x="2038" y="174"/>
                  </a:lnTo>
                  <a:lnTo>
                    <a:pt x="2044" y="182"/>
                  </a:lnTo>
                  <a:lnTo>
                    <a:pt x="2051" y="190"/>
                  </a:lnTo>
                  <a:lnTo>
                    <a:pt x="2059" y="197"/>
                  </a:lnTo>
                  <a:lnTo>
                    <a:pt x="2068" y="203"/>
                  </a:lnTo>
                  <a:lnTo>
                    <a:pt x="2077" y="207"/>
                  </a:lnTo>
                  <a:lnTo>
                    <a:pt x="2087" y="212"/>
                  </a:lnTo>
                  <a:lnTo>
                    <a:pt x="2098" y="215"/>
                  </a:lnTo>
                  <a:lnTo>
                    <a:pt x="2108" y="218"/>
                  </a:lnTo>
                  <a:lnTo>
                    <a:pt x="2120" y="219"/>
                  </a:lnTo>
                  <a:lnTo>
                    <a:pt x="2132" y="220"/>
                  </a:lnTo>
                  <a:lnTo>
                    <a:pt x="2132" y="220"/>
                  </a:lnTo>
                  <a:lnTo>
                    <a:pt x="2143" y="219"/>
                  </a:lnTo>
                  <a:lnTo>
                    <a:pt x="2154" y="218"/>
                  </a:lnTo>
                  <a:lnTo>
                    <a:pt x="2166" y="215"/>
                  </a:lnTo>
                  <a:lnTo>
                    <a:pt x="2176" y="212"/>
                  </a:lnTo>
                  <a:lnTo>
                    <a:pt x="2185" y="207"/>
                  </a:lnTo>
                  <a:lnTo>
                    <a:pt x="2195" y="201"/>
                  </a:lnTo>
                  <a:lnTo>
                    <a:pt x="2203" y="196"/>
                  </a:lnTo>
                  <a:lnTo>
                    <a:pt x="2211" y="189"/>
                  </a:lnTo>
                  <a:lnTo>
                    <a:pt x="2218" y="181"/>
                  </a:lnTo>
                  <a:lnTo>
                    <a:pt x="2225" y="173"/>
                  </a:lnTo>
                  <a:lnTo>
                    <a:pt x="2230" y="163"/>
                  </a:lnTo>
                  <a:lnTo>
                    <a:pt x="2234" y="154"/>
                  </a:lnTo>
                  <a:lnTo>
                    <a:pt x="2238" y="144"/>
                  </a:lnTo>
                  <a:lnTo>
                    <a:pt x="2241" y="133"/>
                  </a:lnTo>
                  <a:lnTo>
                    <a:pt x="2243" y="122"/>
                  </a:lnTo>
                  <a:lnTo>
                    <a:pt x="2243" y="110"/>
                  </a:lnTo>
                  <a:lnTo>
                    <a:pt x="2243" y="110"/>
                  </a:lnTo>
                  <a:lnTo>
                    <a:pt x="2243" y="97"/>
                  </a:lnTo>
                  <a:lnTo>
                    <a:pt x="2241" y="86"/>
                  </a:lnTo>
                  <a:lnTo>
                    <a:pt x="2238" y="75"/>
                  </a:lnTo>
                  <a:lnTo>
                    <a:pt x="2234" y="65"/>
                  </a:lnTo>
                  <a:lnTo>
                    <a:pt x="2230" y="55"/>
                  </a:lnTo>
                  <a:lnTo>
                    <a:pt x="2225" y="46"/>
                  </a:lnTo>
                  <a:lnTo>
                    <a:pt x="2218" y="37"/>
                  </a:lnTo>
                  <a:lnTo>
                    <a:pt x="2211" y="30"/>
                  </a:lnTo>
                  <a:lnTo>
                    <a:pt x="2203" y="23"/>
                  </a:lnTo>
                  <a:lnTo>
                    <a:pt x="2195" y="18"/>
                  </a:lnTo>
                  <a:lnTo>
                    <a:pt x="2185" y="12"/>
                  </a:lnTo>
                  <a:lnTo>
                    <a:pt x="2176" y="8"/>
                  </a:lnTo>
                  <a:lnTo>
                    <a:pt x="2166" y="5"/>
                  </a:lnTo>
                  <a:lnTo>
                    <a:pt x="2154" y="2"/>
                  </a:lnTo>
                  <a:lnTo>
                    <a:pt x="2143" y="0"/>
                  </a:lnTo>
                  <a:lnTo>
                    <a:pt x="2132" y="0"/>
                  </a:lnTo>
                  <a:lnTo>
                    <a:pt x="2132" y="0"/>
                  </a:lnTo>
                  <a:lnTo>
                    <a:pt x="2119" y="0"/>
                  </a:lnTo>
                  <a:lnTo>
                    <a:pt x="2107" y="2"/>
                  </a:lnTo>
                  <a:lnTo>
                    <a:pt x="2097" y="5"/>
                  </a:lnTo>
                  <a:lnTo>
                    <a:pt x="2086" y="8"/>
                  </a:lnTo>
                  <a:lnTo>
                    <a:pt x="2076" y="13"/>
                  </a:lnTo>
                  <a:lnTo>
                    <a:pt x="2068" y="19"/>
                  </a:lnTo>
                  <a:lnTo>
                    <a:pt x="2058" y="24"/>
                  </a:lnTo>
                  <a:lnTo>
                    <a:pt x="2051" y="31"/>
                  </a:lnTo>
                  <a:lnTo>
                    <a:pt x="2044" y="39"/>
                  </a:lnTo>
                  <a:lnTo>
                    <a:pt x="2037" y="48"/>
                  </a:lnTo>
                  <a:lnTo>
                    <a:pt x="2033" y="57"/>
                  </a:lnTo>
                  <a:lnTo>
                    <a:pt x="2028" y="66"/>
                  </a:lnTo>
                  <a:lnTo>
                    <a:pt x="2024" y="77"/>
                  </a:lnTo>
                  <a:lnTo>
                    <a:pt x="2022" y="87"/>
                  </a:lnTo>
                  <a:lnTo>
                    <a:pt x="2020" y="99"/>
                  </a:lnTo>
                  <a:lnTo>
                    <a:pt x="2020" y="110"/>
                  </a:lnTo>
                  <a:lnTo>
                    <a:pt x="2020" y="110"/>
                  </a:lnTo>
                  <a:close/>
                  <a:moveTo>
                    <a:pt x="1914" y="38"/>
                  </a:moveTo>
                  <a:lnTo>
                    <a:pt x="1914" y="38"/>
                  </a:lnTo>
                  <a:lnTo>
                    <a:pt x="1923" y="38"/>
                  </a:lnTo>
                  <a:lnTo>
                    <a:pt x="1931" y="39"/>
                  </a:lnTo>
                  <a:lnTo>
                    <a:pt x="1938" y="43"/>
                  </a:lnTo>
                  <a:lnTo>
                    <a:pt x="1944" y="46"/>
                  </a:lnTo>
                  <a:lnTo>
                    <a:pt x="1947" y="51"/>
                  </a:lnTo>
                  <a:lnTo>
                    <a:pt x="1951" y="57"/>
                  </a:lnTo>
                  <a:lnTo>
                    <a:pt x="1953" y="63"/>
                  </a:lnTo>
                  <a:lnTo>
                    <a:pt x="1953" y="71"/>
                  </a:lnTo>
                  <a:lnTo>
                    <a:pt x="1953" y="71"/>
                  </a:lnTo>
                  <a:lnTo>
                    <a:pt x="1953" y="79"/>
                  </a:lnTo>
                  <a:lnTo>
                    <a:pt x="1951" y="86"/>
                  </a:lnTo>
                  <a:lnTo>
                    <a:pt x="1947" y="93"/>
                  </a:lnTo>
                  <a:lnTo>
                    <a:pt x="1942" y="97"/>
                  </a:lnTo>
                  <a:lnTo>
                    <a:pt x="1936" y="101"/>
                  </a:lnTo>
                  <a:lnTo>
                    <a:pt x="1930" y="103"/>
                  </a:lnTo>
                  <a:lnTo>
                    <a:pt x="1922" y="104"/>
                  </a:lnTo>
                  <a:lnTo>
                    <a:pt x="1914" y="105"/>
                  </a:lnTo>
                  <a:lnTo>
                    <a:pt x="1914" y="105"/>
                  </a:lnTo>
                  <a:lnTo>
                    <a:pt x="1901" y="104"/>
                  </a:lnTo>
                  <a:lnTo>
                    <a:pt x="1887" y="104"/>
                  </a:lnTo>
                  <a:lnTo>
                    <a:pt x="1887" y="38"/>
                  </a:lnTo>
                  <a:lnTo>
                    <a:pt x="1887" y="38"/>
                  </a:lnTo>
                  <a:lnTo>
                    <a:pt x="1914" y="38"/>
                  </a:lnTo>
                  <a:lnTo>
                    <a:pt x="1914" y="38"/>
                  </a:lnTo>
                  <a:close/>
                  <a:moveTo>
                    <a:pt x="1887" y="217"/>
                  </a:moveTo>
                  <a:lnTo>
                    <a:pt x="1887" y="139"/>
                  </a:lnTo>
                  <a:lnTo>
                    <a:pt x="1887" y="139"/>
                  </a:lnTo>
                  <a:lnTo>
                    <a:pt x="1902" y="140"/>
                  </a:lnTo>
                  <a:lnTo>
                    <a:pt x="1915" y="140"/>
                  </a:lnTo>
                  <a:lnTo>
                    <a:pt x="1915" y="140"/>
                  </a:lnTo>
                  <a:lnTo>
                    <a:pt x="1924" y="140"/>
                  </a:lnTo>
                  <a:lnTo>
                    <a:pt x="1933" y="139"/>
                  </a:lnTo>
                  <a:lnTo>
                    <a:pt x="1942" y="137"/>
                  </a:lnTo>
                  <a:lnTo>
                    <a:pt x="1949" y="134"/>
                  </a:lnTo>
                  <a:lnTo>
                    <a:pt x="1956" y="131"/>
                  </a:lnTo>
                  <a:lnTo>
                    <a:pt x="1963" y="127"/>
                  </a:lnTo>
                  <a:lnTo>
                    <a:pt x="1968" y="124"/>
                  </a:lnTo>
                  <a:lnTo>
                    <a:pt x="1973" y="119"/>
                  </a:lnTo>
                  <a:lnTo>
                    <a:pt x="1978" y="115"/>
                  </a:lnTo>
                  <a:lnTo>
                    <a:pt x="1982" y="109"/>
                  </a:lnTo>
                  <a:lnTo>
                    <a:pt x="1988" y="97"/>
                  </a:lnTo>
                  <a:lnTo>
                    <a:pt x="1992" y="85"/>
                  </a:lnTo>
                  <a:lnTo>
                    <a:pt x="1993" y="71"/>
                  </a:lnTo>
                  <a:lnTo>
                    <a:pt x="1993" y="71"/>
                  </a:lnTo>
                  <a:lnTo>
                    <a:pt x="1993" y="58"/>
                  </a:lnTo>
                  <a:lnTo>
                    <a:pt x="1989" y="45"/>
                  </a:lnTo>
                  <a:lnTo>
                    <a:pt x="1987" y="39"/>
                  </a:lnTo>
                  <a:lnTo>
                    <a:pt x="1984" y="34"/>
                  </a:lnTo>
                  <a:lnTo>
                    <a:pt x="1980" y="29"/>
                  </a:lnTo>
                  <a:lnTo>
                    <a:pt x="1975" y="24"/>
                  </a:lnTo>
                  <a:lnTo>
                    <a:pt x="1971" y="20"/>
                  </a:lnTo>
                  <a:lnTo>
                    <a:pt x="1965" y="15"/>
                  </a:lnTo>
                  <a:lnTo>
                    <a:pt x="1958" y="12"/>
                  </a:lnTo>
                  <a:lnTo>
                    <a:pt x="1950" y="8"/>
                  </a:lnTo>
                  <a:lnTo>
                    <a:pt x="1942" y="6"/>
                  </a:lnTo>
                  <a:lnTo>
                    <a:pt x="1932" y="5"/>
                  </a:lnTo>
                  <a:lnTo>
                    <a:pt x="1922" y="4"/>
                  </a:lnTo>
                  <a:lnTo>
                    <a:pt x="1910" y="2"/>
                  </a:lnTo>
                  <a:lnTo>
                    <a:pt x="1910" y="2"/>
                  </a:lnTo>
                  <a:lnTo>
                    <a:pt x="1849" y="4"/>
                  </a:lnTo>
                  <a:lnTo>
                    <a:pt x="1849" y="217"/>
                  </a:lnTo>
                  <a:lnTo>
                    <a:pt x="1887" y="217"/>
                  </a:lnTo>
                  <a:lnTo>
                    <a:pt x="1887" y="217"/>
                  </a:lnTo>
                  <a:close/>
                  <a:moveTo>
                    <a:pt x="1811" y="4"/>
                  </a:moveTo>
                  <a:lnTo>
                    <a:pt x="1767" y="4"/>
                  </a:lnTo>
                  <a:lnTo>
                    <a:pt x="1715" y="80"/>
                  </a:lnTo>
                  <a:lnTo>
                    <a:pt x="1663" y="4"/>
                  </a:lnTo>
                  <a:lnTo>
                    <a:pt x="1619" y="4"/>
                  </a:lnTo>
                  <a:lnTo>
                    <a:pt x="1690" y="108"/>
                  </a:lnTo>
                  <a:lnTo>
                    <a:pt x="1615" y="217"/>
                  </a:lnTo>
                  <a:lnTo>
                    <a:pt x="1659" y="217"/>
                  </a:lnTo>
                  <a:lnTo>
                    <a:pt x="1714" y="137"/>
                  </a:lnTo>
                  <a:lnTo>
                    <a:pt x="1769" y="217"/>
                  </a:lnTo>
                  <a:lnTo>
                    <a:pt x="1813" y="217"/>
                  </a:lnTo>
                  <a:lnTo>
                    <a:pt x="1739" y="108"/>
                  </a:lnTo>
                  <a:lnTo>
                    <a:pt x="1811" y="4"/>
                  </a:lnTo>
                  <a:lnTo>
                    <a:pt x="1811" y="4"/>
                  </a:lnTo>
                  <a:close/>
                  <a:moveTo>
                    <a:pt x="1462" y="217"/>
                  </a:moveTo>
                  <a:lnTo>
                    <a:pt x="1589" y="217"/>
                  </a:lnTo>
                  <a:lnTo>
                    <a:pt x="1589" y="181"/>
                  </a:lnTo>
                  <a:lnTo>
                    <a:pt x="1500" y="181"/>
                  </a:lnTo>
                  <a:lnTo>
                    <a:pt x="1500" y="126"/>
                  </a:lnTo>
                  <a:lnTo>
                    <a:pt x="1578" y="126"/>
                  </a:lnTo>
                  <a:lnTo>
                    <a:pt x="1578" y="92"/>
                  </a:lnTo>
                  <a:lnTo>
                    <a:pt x="1500" y="92"/>
                  </a:lnTo>
                  <a:lnTo>
                    <a:pt x="1500" y="38"/>
                  </a:lnTo>
                  <a:lnTo>
                    <a:pt x="1586" y="38"/>
                  </a:lnTo>
                  <a:lnTo>
                    <a:pt x="1586" y="4"/>
                  </a:lnTo>
                  <a:lnTo>
                    <a:pt x="1462" y="4"/>
                  </a:lnTo>
                  <a:lnTo>
                    <a:pt x="1462" y="217"/>
                  </a:lnTo>
                  <a:lnTo>
                    <a:pt x="1462" y="217"/>
                  </a:lnTo>
                  <a:close/>
                  <a:moveTo>
                    <a:pt x="1297" y="217"/>
                  </a:moveTo>
                  <a:lnTo>
                    <a:pt x="1297" y="4"/>
                  </a:lnTo>
                  <a:lnTo>
                    <a:pt x="1262" y="4"/>
                  </a:lnTo>
                  <a:lnTo>
                    <a:pt x="1262" y="152"/>
                  </a:lnTo>
                  <a:lnTo>
                    <a:pt x="1144" y="4"/>
                  </a:lnTo>
                  <a:lnTo>
                    <a:pt x="1113" y="4"/>
                  </a:lnTo>
                  <a:lnTo>
                    <a:pt x="1113" y="217"/>
                  </a:lnTo>
                  <a:lnTo>
                    <a:pt x="1148" y="217"/>
                  </a:lnTo>
                  <a:lnTo>
                    <a:pt x="1148" y="68"/>
                  </a:lnTo>
                  <a:lnTo>
                    <a:pt x="1266" y="217"/>
                  </a:lnTo>
                  <a:lnTo>
                    <a:pt x="1297" y="217"/>
                  </a:lnTo>
                  <a:lnTo>
                    <a:pt x="1297" y="217"/>
                  </a:lnTo>
                  <a:close/>
                  <a:moveTo>
                    <a:pt x="970" y="51"/>
                  </a:moveTo>
                  <a:lnTo>
                    <a:pt x="1001" y="126"/>
                  </a:lnTo>
                  <a:lnTo>
                    <a:pt x="938" y="126"/>
                  </a:lnTo>
                  <a:lnTo>
                    <a:pt x="970" y="51"/>
                  </a:lnTo>
                  <a:lnTo>
                    <a:pt x="970" y="51"/>
                  </a:lnTo>
                  <a:close/>
                  <a:moveTo>
                    <a:pt x="864" y="217"/>
                  </a:moveTo>
                  <a:lnTo>
                    <a:pt x="902" y="217"/>
                  </a:lnTo>
                  <a:lnTo>
                    <a:pt x="924" y="162"/>
                  </a:lnTo>
                  <a:lnTo>
                    <a:pt x="1015" y="162"/>
                  </a:lnTo>
                  <a:lnTo>
                    <a:pt x="1038" y="217"/>
                  </a:lnTo>
                  <a:lnTo>
                    <a:pt x="1078" y="217"/>
                  </a:lnTo>
                  <a:lnTo>
                    <a:pt x="987" y="2"/>
                  </a:lnTo>
                  <a:lnTo>
                    <a:pt x="955" y="2"/>
                  </a:lnTo>
                  <a:lnTo>
                    <a:pt x="864" y="217"/>
                  </a:lnTo>
                  <a:lnTo>
                    <a:pt x="864" y="217"/>
                  </a:lnTo>
                  <a:close/>
                  <a:moveTo>
                    <a:pt x="787" y="217"/>
                  </a:moveTo>
                  <a:lnTo>
                    <a:pt x="824" y="217"/>
                  </a:lnTo>
                  <a:lnTo>
                    <a:pt x="824" y="4"/>
                  </a:lnTo>
                  <a:lnTo>
                    <a:pt x="787" y="4"/>
                  </a:lnTo>
                  <a:lnTo>
                    <a:pt x="787" y="217"/>
                  </a:lnTo>
                  <a:lnTo>
                    <a:pt x="787" y="217"/>
                  </a:lnTo>
                  <a:close/>
                  <a:moveTo>
                    <a:pt x="696" y="160"/>
                  </a:moveTo>
                  <a:lnTo>
                    <a:pt x="696" y="160"/>
                  </a:lnTo>
                  <a:lnTo>
                    <a:pt x="695" y="166"/>
                  </a:lnTo>
                  <a:lnTo>
                    <a:pt x="694" y="170"/>
                  </a:lnTo>
                  <a:lnTo>
                    <a:pt x="690" y="175"/>
                  </a:lnTo>
                  <a:lnTo>
                    <a:pt x="687" y="178"/>
                  </a:lnTo>
                  <a:lnTo>
                    <a:pt x="682" y="181"/>
                  </a:lnTo>
                  <a:lnTo>
                    <a:pt x="677" y="183"/>
                  </a:lnTo>
                  <a:lnTo>
                    <a:pt x="671" y="184"/>
                  </a:lnTo>
                  <a:lnTo>
                    <a:pt x="664" y="184"/>
                  </a:lnTo>
                  <a:lnTo>
                    <a:pt x="664" y="184"/>
                  </a:lnTo>
                  <a:lnTo>
                    <a:pt x="659" y="184"/>
                  </a:lnTo>
                  <a:lnTo>
                    <a:pt x="652" y="183"/>
                  </a:lnTo>
                  <a:lnTo>
                    <a:pt x="645" y="181"/>
                  </a:lnTo>
                  <a:lnTo>
                    <a:pt x="639" y="178"/>
                  </a:lnTo>
                  <a:lnTo>
                    <a:pt x="632" y="175"/>
                  </a:lnTo>
                  <a:lnTo>
                    <a:pt x="626" y="171"/>
                  </a:lnTo>
                  <a:lnTo>
                    <a:pt x="620" y="167"/>
                  </a:lnTo>
                  <a:lnTo>
                    <a:pt x="615" y="161"/>
                  </a:lnTo>
                  <a:lnTo>
                    <a:pt x="593" y="186"/>
                  </a:lnTo>
                  <a:lnTo>
                    <a:pt x="593" y="186"/>
                  </a:lnTo>
                  <a:lnTo>
                    <a:pt x="599" y="193"/>
                  </a:lnTo>
                  <a:lnTo>
                    <a:pt x="605" y="200"/>
                  </a:lnTo>
                  <a:lnTo>
                    <a:pt x="613" y="206"/>
                  </a:lnTo>
                  <a:lnTo>
                    <a:pt x="622" y="211"/>
                  </a:lnTo>
                  <a:lnTo>
                    <a:pt x="632" y="214"/>
                  </a:lnTo>
                  <a:lnTo>
                    <a:pt x="642" y="218"/>
                  </a:lnTo>
                  <a:lnTo>
                    <a:pt x="654" y="219"/>
                  </a:lnTo>
                  <a:lnTo>
                    <a:pt x="664" y="220"/>
                  </a:lnTo>
                  <a:lnTo>
                    <a:pt x="664" y="220"/>
                  </a:lnTo>
                  <a:lnTo>
                    <a:pt x="678" y="219"/>
                  </a:lnTo>
                  <a:lnTo>
                    <a:pt x="692" y="215"/>
                  </a:lnTo>
                  <a:lnTo>
                    <a:pt x="704" y="210"/>
                  </a:lnTo>
                  <a:lnTo>
                    <a:pt x="715" y="203"/>
                  </a:lnTo>
                  <a:lnTo>
                    <a:pt x="724" y="195"/>
                  </a:lnTo>
                  <a:lnTo>
                    <a:pt x="730" y="184"/>
                  </a:lnTo>
                  <a:lnTo>
                    <a:pt x="732" y="178"/>
                  </a:lnTo>
                  <a:lnTo>
                    <a:pt x="734" y="173"/>
                  </a:lnTo>
                  <a:lnTo>
                    <a:pt x="736" y="166"/>
                  </a:lnTo>
                  <a:lnTo>
                    <a:pt x="736" y="160"/>
                  </a:lnTo>
                  <a:lnTo>
                    <a:pt x="736" y="160"/>
                  </a:lnTo>
                  <a:lnTo>
                    <a:pt x="734" y="147"/>
                  </a:lnTo>
                  <a:lnTo>
                    <a:pt x="731" y="137"/>
                  </a:lnTo>
                  <a:lnTo>
                    <a:pt x="726" y="127"/>
                  </a:lnTo>
                  <a:lnTo>
                    <a:pt x="720" y="119"/>
                  </a:lnTo>
                  <a:lnTo>
                    <a:pt x="713" y="114"/>
                  </a:lnTo>
                  <a:lnTo>
                    <a:pt x="705" y="108"/>
                  </a:lnTo>
                  <a:lnTo>
                    <a:pt x="696" y="103"/>
                  </a:lnTo>
                  <a:lnTo>
                    <a:pt x="687" y="99"/>
                  </a:lnTo>
                  <a:lnTo>
                    <a:pt x="669" y="92"/>
                  </a:lnTo>
                  <a:lnTo>
                    <a:pt x="661" y="87"/>
                  </a:lnTo>
                  <a:lnTo>
                    <a:pt x="654" y="82"/>
                  </a:lnTo>
                  <a:lnTo>
                    <a:pt x="647" y="78"/>
                  </a:lnTo>
                  <a:lnTo>
                    <a:pt x="642" y="73"/>
                  </a:lnTo>
                  <a:lnTo>
                    <a:pt x="640" y="66"/>
                  </a:lnTo>
                  <a:lnTo>
                    <a:pt x="639" y="58"/>
                  </a:lnTo>
                  <a:lnTo>
                    <a:pt x="639" y="58"/>
                  </a:lnTo>
                  <a:lnTo>
                    <a:pt x="639" y="53"/>
                  </a:lnTo>
                  <a:lnTo>
                    <a:pt x="641" y="49"/>
                  </a:lnTo>
                  <a:lnTo>
                    <a:pt x="643" y="45"/>
                  </a:lnTo>
                  <a:lnTo>
                    <a:pt x="647" y="42"/>
                  </a:lnTo>
                  <a:lnTo>
                    <a:pt x="650" y="38"/>
                  </a:lnTo>
                  <a:lnTo>
                    <a:pt x="656" y="37"/>
                  </a:lnTo>
                  <a:lnTo>
                    <a:pt x="662" y="36"/>
                  </a:lnTo>
                  <a:lnTo>
                    <a:pt x="668" y="35"/>
                  </a:lnTo>
                  <a:lnTo>
                    <a:pt x="668" y="35"/>
                  </a:lnTo>
                  <a:lnTo>
                    <a:pt x="681" y="36"/>
                  </a:lnTo>
                  <a:lnTo>
                    <a:pt x="690" y="39"/>
                  </a:lnTo>
                  <a:lnTo>
                    <a:pt x="698" y="44"/>
                  </a:lnTo>
                  <a:lnTo>
                    <a:pt x="706" y="51"/>
                  </a:lnTo>
                  <a:lnTo>
                    <a:pt x="726" y="23"/>
                  </a:lnTo>
                  <a:lnTo>
                    <a:pt x="726" y="23"/>
                  </a:lnTo>
                  <a:lnTo>
                    <a:pt x="722" y="18"/>
                  </a:lnTo>
                  <a:lnTo>
                    <a:pt x="716" y="13"/>
                  </a:lnTo>
                  <a:lnTo>
                    <a:pt x="709" y="9"/>
                  </a:lnTo>
                  <a:lnTo>
                    <a:pt x="701" y="6"/>
                  </a:lnTo>
                  <a:lnTo>
                    <a:pt x="692" y="4"/>
                  </a:lnTo>
                  <a:lnTo>
                    <a:pt x="684" y="1"/>
                  </a:lnTo>
                  <a:lnTo>
                    <a:pt x="675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50" y="1"/>
                  </a:lnTo>
                  <a:lnTo>
                    <a:pt x="638" y="5"/>
                  </a:lnTo>
                  <a:lnTo>
                    <a:pt x="626" y="11"/>
                  </a:lnTo>
                  <a:lnTo>
                    <a:pt x="617" y="18"/>
                  </a:lnTo>
                  <a:lnTo>
                    <a:pt x="608" y="27"/>
                  </a:lnTo>
                  <a:lnTo>
                    <a:pt x="604" y="36"/>
                  </a:lnTo>
                  <a:lnTo>
                    <a:pt x="600" y="48"/>
                  </a:lnTo>
                  <a:lnTo>
                    <a:pt x="599" y="59"/>
                  </a:lnTo>
                  <a:lnTo>
                    <a:pt x="599" y="59"/>
                  </a:lnTo>
                  <a:lnTo>
                    <a:pt x="600" y="71"/>
                  </a:lnTo>
                  <a:lnTo>
                    <a:pt x="603" y="81"/>
                  </a:lnTo>
                  <a:lnTo>
                    <a:pt x="607" y="90"/>
                  </a:lnTo>
                  <a:lnTo>
                    <a:pt x="614" y="97"/>
                  </a:lnTo>
                  <a:lnTo>
                    <a:pt x="621" y="104"/>
                  </a:lnTo>
                  <a:lnTo>
                    <a:pt x="629" y="110"/>
                  </a:lnTo>
                  <a:lnTo>
                    <a:pt x="647" y="119"/>
                  </a:lnTo>
                  <a:lnTo>
                    <a:pt x="666" y="127"/>
                  </a:lnTo>
                  <a:lnTo>
                    <a:pt x="674" y="132"/>
                  </a:lnTo>
                  <a:lnTo>
                    <a:pt x="681" y="136"/>
                  </a:lnTo>
                  <a:lnTo>
                    <a:pt x="687" y="140"/>
                  </a:lnTo>
                  <a:lnTo>
                    <a:pt x="691" y="146"/>
                  </a:lnTo>
                  <a:lnTo>
                    <a:pt x="695" y="153"/>
                  </a:lnTo>
                  <a:lnTo>
                    <a:pt x="696" y="160"/>
                  </a:lnTo>
                  <a:lnTo>
                    <a:pt x="696" y="160"/>
                  </a:lnTo>
                  <a:close/>
                  <a:moveTo>
                    <a:pt x="523" y="160"/>
                  </a:moveTo>
                  <a:lnTo>
                    <a:pt x="523" y="160"/>
                  </a:lnTo>
                  <a:lnTo>
                    <a:pt x="522" y="166"/>
                  </a:lnTo>
                  <a:lnTo>
                    <a:pt x="521" y="170"/>
                  </a:lnTo>
                  <a:lnTo>
                    <a:pt x="519" y="175"/>
                  </a:lnTo>
                  <a:lnTo>
                    <a:pt x="514" y="178"/>
                  </a:lnTo>
                  <a:lnTo>
                    <a:pt x="509" y="181"/>
                  </a:lnTo>
                  <a:lnTo>
                    <a:pt x="505" y="183"/>
                  </a:lnTo>
                  <a:lnTo>
                    <a:pt x="499" y="184"/>
                  </a:lnTo>
                  <a:lnTo>
                    <a:pt x="492" y="184"/>
                  </a:lnTo>
                  <a:lnTo>
                    <a:pt x="492" y="184"/>
                  </a:lnTo>
                  <a:lnTo>
                    <a:pt x="486" y="184"/>
                  </a:lnTo>
                  <a:lnTo>
                    <a:pt x="479" y="183"/>
                  </a:lnTo>
                  <a:lnTo>
                    <a:pt x="472" y="181"/>
                  </a:lnTo>
                  <a:lnTo>
                    <a:pt x="466" y="178"/>
                  </a:lnTo>
                  <a:lnTo>
                    <a:pt x="459" y="175"/>
                  </a:lnTo>
                  <a:lnTo>
                    <a:pt x="453" y="171"/>
                  </a:lnTo>
                  <a:lnTo>
                    <a:pt x="447" y="167"/>
                  </a:lnTo>
                  <a:lnTo>
                    <a:pt x="443" y="161"/>
                  </a:lnTo>
                  <a:lnTo>
                    <a:pt x="422" y="186"/>
                  </a:lnTo>
                  <a:lnTo>
                    <a:pt x="422" y="186"/>
                  </a:lnTo>
                  <a:lnTo>
                    <a:pt x="426" y="193"/>
                  </a:lnTo>
                  <a:lnTo>
                    <a:pt x="432" y="200"/>
                  </a:lnTo>
                  <a:lnTo>
                    <a:pt x="440" y="206"/>
                  </a:lnTo>
                  <a:lnTo>
                    <a:pt x="450" y="211"/>
                  </a:lnTo>
                  <a:lnTo>
                    <a:pt x="460" y="214"/>
                  </a:lnTo>
                  <a:lnTo>
                    <a:pt x="471" y="218"/>
                  </a:lnTo>
                  <a:lnTo>
                    <a:pt x="481" y="219"/>
                  </a:lnTo>
                  <a:lnTo>
                    <a:pt x="492" y="220"/>
                  </a:lnTo>
                  <a:lnTo>
                    <a:pt x="492" y="220"/>
                  </a:lnTo>
                  <a:lnTo>
                    <a:pt x="506" y="219"/>
                  </a:lnTo>
                  <a:lnTo>
                    <a:pt x="520" y="215"/>
                  </a:lnTo>
                  <a:lnTo>
                    <a:pt x="531" y="210"/>
                  </a:lnTo>
                  <a:lnTo>
                    <a:pt x="542" y="203"/>
                  </a:lnTo>
                  <a:lnTo>
                    <a:pt x="551" y="195"/>
                  </a:lnTo>
                  <a:lnTo>
                    <a:pt x="557" y="184"/>
                  </a:lnTo>
                  <a:lnTo>
                    <a:pt x="559" y="178"/>
                  </a:lnTo>
                  <a:lnTo>
                    <a:pt x="562" y="173"/>
                  </a:lnTo>
                  <a:lnTo>
                    <a:pt x="563" y="166"/>
                  </a:lnTo>
                  <a:lnTo>
                    <a:pt x="563" y="160"/>
                  </a:lnTo>
                  <a:lnTo>
                    <a:pt x="563" y="160"/>
                  </a:lnTo>
                  <a:lnTo>
                    <a:pt x="562" y="147"/>
                  </a:lnTo>
                  <a:lnTo>
                    <a:pt x="559" y="137"/>
                  </a:lnTo>
                  <a:lnTo>
                    <a:pt x="554" y="127"/>
                  </a:lnTo>
                  <a:lnTo>
                    <a:pt x="548" y="119"/>
                  </a:lnTo>
                  <a:lnTo>
                    <a:pt x="541" y="114"/>
                  </a:lnTo>
                  <a:lnTo>
                    <a:pt x="533" y="108"/>
                  </a:lnTo>
                  <a:lnTo>
                    <a:pt x="523" y="103"/>
                  </a:lnTo>
                  <a:lnTo>
                    <a:pt x="515" y="99"/>
                  </a:lnTo>
                  <a:lnTo>
                    <a:pt x="496" y="92"/>
                  </a:lnTo>
                  <a:lnTo>
                    <a:pt x="488" y="87"/>
                  </a:lnTo>
                  <a:lnTo>
                    <a:pt x="481" y="82"/>
                  </a:lnTo>
                  <a:lnTo>
                    <a:pt x="475" y="78"/>
                  </a:lnTo>
                  <a:lnTo>
                    <a:pt x="470" y="73"/>
                  </a:lnTo>
                  <a:lnTo>
                    <a:pt x="467" y="66"/>
                  </a:lnTo>
                  <a:lnTo>
                    <a:pt x="466" y="58"/>
                  </a:lnTo>
                  <a:lnTo>
                    <a:pt x="466" y="58"/>
                  </a:lnTo>
                  <a:lnTo>
                    <a:pt x="466" y="53"/>
                  </a:lnTo>
                  <a:lnTo>
                    <a:pt x="468" y="49"/>
                  </a:lnTo>
                  <a:lnTo>
                    <a:pt x="471" y="45"/>
                  </a:lnTo>
                  <a:lnTo>
                    <a:pt x="474" y="42"/>
                  </a:lnTo>
                  <a:lnTo>
                    <a:pt x="478" y="38"/>
                  </a:lnTo>
                  <a:lnTo>
                    <a:pt x="484" y="37"/>
                  </a:lnTo>
                  <a:lnTo>
                    <a:pt x="489" y="36"/>
                  </a:lnTo>
                  <a:lnTo>
                    <a:pt x="496" y="35"/>
                  </a:lnTo>
                  <a:lnTo>
                    <a:pt x="496" y="35"/>
                  </a:lnTo>
                  <a:lnTo>
                    <a:pt x="508" y="36"/>
                  </a:lnTo>
                  <a:lnTo>
                    <a:pt x="517" y="39"/>
                  </a:lnTo>
                  <a:lnTo>
                    <a:pt x="526" y="44"/>
                  </a:lnTo>
                  <a:lnTo>
                    <a:pt x="534" y="51"/>
                  </a:lnTo>
                  <a:lnTo>
                    <a:pt x="555" y="23"/>
                  </a:lnTo>
                  <a:lnTo>
                    <a:pt x="555" y="23"/>
                  </a:lnTo>
                  <a:lnTo>
                    <a:pt x="549" y="18"/>
                  </a:lnTo>
                  <a:lnTo>
                    <a:pt x="543" y="13"/>
                  </a:lnTo>
                  <a:lnTo>
                    <a:pt x="536" y="9"/>
                  </a:lnTo>
                  <a:lnTo>
                    <a:pt x="529" y="6"/>
                  </a:lnTo>
                  <a:lnTo>
                    <a:pt x="521" y="4"/>
                  </a:lnTo>
                  <a:lnTo>
                    <a:pt x="512" y="1"/>
                  </a:lnTo>
                  <a:lnTo>
                    <a:pt x="502" y="0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78" y="1"/>
                  </a:lnTo>
                  <a:lnTo>
                    <a:pt x="465" y="5"/>
                  </a:lnTo>
                  <a:lnTo>
                    <a:pt x="453" y="11"/>
                  </a:lnTo>
                  <a:lnTo>
                    <a:pt x="444" y="18"/>
                  </a:lnTo>
                  <a:lnTo>
                    <a:pt x="436" y="27"/>
                  </a:lnTo>
                  <a:lnTo>
                    <a:pt x="431" y="36"/>
                  </a:lnTo>
                  <a:lnTo>
                    <a:pt x="428" y="48"/>
                  </a:lnTo>
                  <a:lnTo>
                    <a:pt x="426" y="59"/>
                  </a:lnTo>
                  <a:lnTo>
                    <a:pt x="426" y="59"/>
                  </a:lnTo>
                  <a:lnTo>
                    <a:pt x="428" y="71"/>
                  </a:lnTo>
                  <a:lnTo>
                    <a:pt x="430" y="81"/>
                  </a:lnTo>
                  <a:lnTo>
                    <a:pt x="435" y="90"/>
                  </a:lnTo>
                  <a:lnTo>
                    <a:pt x="442" y="97"/>
                  </a:lnTo>
                  <a:lnTo>
                    <a:pt x="449" y="104"/>
                  </a:lnTo>
                  <a:lnTo>
                    <a:pt x="457" y="110"/>
                  </a:lnTo>
                  <a:lnTo>
                    <a:pt x="474" y="119"/>
                  </a:lnTo>
                  <a:lnTo>
                    <a:pt x="493" y="127"/>
                  </a:lnTo>
                  <a:lnTo>
                    <a:pt x="501" y="132"/>
                  </a:lnTo>
                  <a:lnTo>
                    <a:pt x="508" y="136"/>
                  </a:lnTo>
                  <a:lnTo>
                    <a:pt x="514" y="140"/>
                  </a:lnTo>
                  <a:lnTo>
                    <a:pt x="519" y="146"/>
                  </a:lnTo>
                  <a:lnTo>
                    <a:pt x="522" y="153"/>
                  </a:lnTo>
                  <a:lnTo>
                    <a:pt x="523" y="160"/>
                  </a:lnTo>
                  <a:lnTo>
                    <a:pt x="523" y="160"/>
                  </a:lnTo>
                  <a:close/>
                  <a:moveTo>
                    <a:pt x="377" y="4"/>
                  </a:moveTo>
                  <a:lnTo>
                    <a:pt x="340" y="4"/>
                  </a:lnTo>
                  <a:lnTo>
                    <a:pt x="340" y="120"/>
                  </a:lnTo>
                  <a:lnTo>
                    <a:pt x="340" y="120"/>
                  </a:lnTo>
                  <a:lnTo>
                    <a:pt x="339" y="136"/>
                  </a:lnTo>
                  <a:lnTo>
                    <a:pt x="338" y="148"/>
                  </a:lnTo>
                  <a:lnTo>
                    <a:pt x="333" y="159"/>
                  </a:lnTo>
                  <a:lnTo>
                    <a:pt x="328" y="168"/>
                  </a:lnTo>
                  <a:lnTo>
                    <a:pt x="321" y="175"/>
                  </a:lnTo>
                  <a:lnTo>
                    <a:pt x="313" y="181"/>
                  </a:lnTo>
                  <a:lnTo>
                    <a:pt x="304" y="183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79" y="183"/>
                  </a:lnTo>
                  <a:lnTo>
                    <a:pt x="268" y="180"/>
                  </a:lnTo>
                  <a:lnTo>
                    <a:pt x="260" y="174"/>
                  </a:lnTo>
                  <a:lnTo>
                    <a:pt x="251" y="167"/>
                  </a:lnTo>
                  <a:lnTo>
                    <a:pt x="246" y="156"/>
                  </a:lnTo>
                  <a:lnTo>
                    <a:pt x="242" y="145"/>
                  </a:lnTo>
                  <a:lnTo>
                    <a:pt x="240" y="132"/>
                  </a:lnTo>
                  <a:lnTo>
                    <a:pt x="239" y="118"/>
                  </a:lnTo>
                  <a:lnTo>
                    <a:pt x="239" y="4"/>
                  </a:lnTo>
                  <a:lnTo>
                    <a:pt x="201" y="4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01" y="137"/>
                  </a:lnTo>
                  <a:lnTo>
                    <a:pt x="202" y="148"/>
                  </a:lnTo>
                  <a:lnTo>
                    <a:pt x="205" y="158"/>
                  </a:lnTo>
                  <a:lnTo>
                    <a:pt x="208" y="167"/>
                  </a:lnTo>
                  <a:lnTo>
                    <a:pt x="212" y="175"/>
                  </a:lnTo>
                  <a:lnTo>
                    <a:pt x="215" y="183"/>
                  </a:lnTo>
                  <a:lnTo>
                    <a:pt x="221" y="190"/>
                  </a:lnTo>
                  <a:lnTo>
                    <a:pt x="227" y="196"/>
                  </a:lnTo>
                  <a:lnTo>
                    <a:pt x="233" y="201"/>
                  </a:lnTo>
                  <a:lnTo>
                    <a:pt x="240" y="206"/>
                  </a:lnTo>
                  <a:lnTo>
                    <a:pt x="248" y="211"/>
                  </a:lnTo>
                  <a:lnTo>
                    <a:pt x="256" y="214"/>
                  </a:lnTo>
                  <a:lnTo>
                    <a:pt x="264" y="217"/>
                  </a:lnTo>
                  <a:lnTo>
                    <a:pt x="274" y="218"/>
                  </a:lnTo>
                  <a:lnTo>
                    <a:pt x="283" y="219"/>
                  </a:lnTo>
                  <a:lnTo>
                    <a:pt x="292" y="220"/>
                  </a:lnTo>
                  <a:lnTo>
                    <a:pt x="292" y="220"/>
                  </a:lnTo>
                  <a:lnTo>
                    <a:pt x="309" y="218"/>
                  </a:lnTo>
                  <a:lnTo>
                    <a:pt x="317" y="217"/>
                  </a:lnTo>
                  <a:lnTo>
                    <a:pt x="325" y="214"/>
                  </a:lnTo>
                  <a:lnTo>
                    <a:pt x="332" y="212"/>
                  </a:lnTo>
                  <a:lnTo>
                    <a:pt x="339" y="207"/>
                  </a:lnTo>
                  <a:lnTo>
                    <a:pt x="346" y="204"/>
                  </a:lnTo>
                  <a:lnTo>
                    <a:pt x="352" y="198"/>
                  </a:lnTo>
                  <a:lnTo>
                    <a:pt x="358" y="192"/>
                  </a:lnTo>
                  <a:lnTo>
                    <a:pt x="362" y="185"/>
                  </a:lnTo>
                  <a:lnTo>
                    <a:pt x="367" y="178"/>
                  </a:lnTo>
                  <a:lnTo>
                    <a:pt x="370" y="170"/>
                  </a:lnTo>
                  <a:lnTo>
                    <a:pt x="374" y="161"/>
                  </a:lnTo>
                  <a:lnTo>
                    <a:pt x="375" y="151"/>
                  </a:lnTo>
                  <a:lnTo>
                    <a:pt x="377" y="140"/>
                  </a:lnTo>
                  <a:lnTo>
                    <a:pt x="377" y="129"/>
                  </a:lnTo>
                  <a:lnTo>
                    <a:pt x="377" y="4"/>
                  </a:lnTo>
                  <a:lnTo>
                    <a:pt x="377" y="4"/>
                  </a:lnTo>
                  <a:close/>
                  <a:moveTo>
                    <a:pt x="63" y="38"/>
                  </a:moveTo>
                  <a:lnTo>
                    <a:pt x="63" y="38"/>
                  </a:lnTo>
                  <a:lnTo>
                    <a:pt x="73" y="38"/>
                  </a:lnTo>
                  <a:lnTo>
                    <a:pt x="82" y="41"/>
                  </a:lnTo>
                  <a:lnTo>
                    <a:pt x="89" y="43"/>
                  </a:lnTo>
                  <a:lnTo>
                    <a:pt x="94" y="48"/>
                  </a:lnTo>
                  <a:lnTo>
                    <a:pt x="99" y="51"/>
                  </a:lnTo>
                  <a:lnTo>
                    <a:pt x="101" y="57"/>
                  </a:lnTo>
                  <a:lnTo>
                    <a:pt x="102" y="63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2" y="77"/>
                  </a:lnTo>
                  <a:lnTo>
                    <a:pt x="100" y="83"/>
                  </a:lnTo>
                  <a:lnTo>
                    <a:pt x="95" y="89"/>
                  </a:lnTo>
                  <a:lnTo>
                    <a:pt x="91" y="94"/>
                  </a:lnTo>
                  <a:lnTo>
                    <a:pt x="85" y="97"/>
                  </a:lnTo>
                  <a:lnTo>
                    <a:pt x="78" y="100"/>
                  </a:lnTo>
                  <a:lnTo>
                    <a:pt x="70" y="101"/>
                  </a:lnTo>
                  <a:lnTo>
                    <a:pt x="61" y="102"/>
                  </a:lnTo>
                  <a:lnTo>
                    <a:pt x="37" y="102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63" y="38"/>
                  </a:lnTo>
                  <a:lnTo>
                    <a:pt x="63" y="38"/>
                  </a:lnTo>
                  <a:close/>
                  <a:moveTo>
                    <a:pt x="37" y="217"/>
                  </a:moveTo>
                  <a:lnTo>
                    <a:pt x="37" y="137"/>
                  </a:lnTo>
                  <a:lnTo>
                    <a:pt x="64" y="137"/>
                  </a:lnTo>
                  <a:lnTo>
                    <a:pt x="123" y="217"/>
                  </a:lnTo>
                  <a:lnTo>
                    <a:pt x="169" y="217"/>
                  </a:lnTo>
                  <a:lnTo>
                    <a:pt x="101" y="130"/>
                  </a:lnTo>
                  <a:lnTo>
                    <a:pt x="101" y="130"/>
                  </a:lnTo>
                  <a:lnTo>
                    <a:pt x="108" y="126"/>
                  </a:lnTo>
                  <a:lnTo>
                    <a:pt x="115" y="123"/>
                  </a:lnTo>
                  <a:lnTo>
                    <a:pt x="122" y="117"/>
                  </a:lnTo>
                  <a:lnTo>
                    <a:pt x="129" y="110"/>
                  </a:lnTo>
                  <a:lnTo>
                    <a:pt x="134" y="102"/>
                  </a:lnTo>
                  <a:lnTo>
                    <a:pt x="138" y="93"/>
                  </a:lnTo>
                  <a:lnTo>
                    <a:pt x="142" y="81"/>
                  </a:lnTo>
                  <a:lnTo>
                    <a:pt x="143" y="68"/>
                  </a:lnTo>
                  <a:lnTo>
                    <a:pt x="143" y="68"/>
                  </a:lnTo>
                  <a:lnTo>
                    <a:pt x="142" y="55"/>
                  </a:lnTo>
                  <a:lnTo>
                    <a:pt x="138" y="43"/>
                  </a:lnTo>
                  <a:lnTo>
                    <a:pt x="134" y="31"/>
                  </a:lnTo>
                  <a:lnTo>
                    <a:pt x="130" y="27"/>
                  </a:lnTo>
                  <a:lnTo>
                    <a:pt x="125" y="22"/>
                  </a:lnTo>
                  <a:lnTo>
                    <a:pt x="121" y="18"/>
                  </a:lnTo>
                  <a:lnTo>
                    <a:pt x="115" y="14"/>
                  </a:lnTo>
                  <a:lnTo>
                    <a:pt x="109" y="11"/>
                  </a:lnTo>
                  <a:lnTo>
                    <a:pt x="101" y="8"/>
                  </a:lnTo>
                  <a:lnTo>
                    <a:pt x="94" y="6"/>
                  </a:lnTo>
                  <a:lnTo>
                    <a:pt x="85" y="4"/>
                  </a:lnTo>
                  <a:lnTo>
                    <a:pt x="75" y="4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0" y="4"/>
                  </a:lnTo>
                  <a:lnTo>
                    <a:pt x="0" y="217"/>
                  </a:lnTo>
                  <a:lnTo>
                    <a:pt x="37" y="217"/>
                  </a:lnTo>
                  <a:lnTo>
                    <a:pt x="37" y="217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0" name="Freeform 32" hidden="1"/>
            <p:cNvSpPr>
              <a:spLocks/>
            </p:cNvSpPr>
            <p:nvPr/>
          </p:nvSpPr>
          <p:spPr bwMode="auto">
            <a:xfrm>
              <a:off x="121" y="1912"/>
              <a:ext cx="151" cy="81"/>
            </a:xfrm>
            <a:custGeom>
              <a:avLst/>
              <a:gdLst>
                <a:gd name="T0" fmla="*/ 448 w 453"/>
                <a:gd name="T1" fmla="*/ 0 h 243"/>
                <a:gd name="T2" fmla="*/ 0 w 453"/>
                <a:gd name="T3" fmla="*/ 0 h 243"/>
                <a:gd name="T4" fmla="*/ 157 w 453"/>
                <a:gd name="T5" fmla="*/ 113 h 243"/>
                <a:gd name="T6" fmla="*/ 334 w 453"/>
                <a:gd name="T7" fmla="*/ 243 h 243"/>
                <a:gd name="T8" fmla="*/ 453 w 453"/>
                <a:gd name="T9" fmla="*/ 0 h 243"/>
                <a:gd name="T10" fmla="*/ 448 w 453"/>
                <a:gd name="T1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3" h="243">
                  <a:moveTo>
                    <a:pt x="448" y="0"/>
                  </a:moveTo>
                  <a:lnTo>
                    <a:pt x="0" y="0"/>
                  </a:lnTo>
                  <a:lnTo>
                    <a:pt x="157" y="113"/>
                  </a:lnTo>
                  <a:lnTo>
                    <a:pt x="334" y="243"/>
                  </a:lnTo>
                  <a:lnTo>
                    <a:pt x="453" y="0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1" name="Freeform 33" hidden="1"/>
            <p:cNvSpPr>
              <a:spLocks/>
            </p:cNvSpPr>
            <p:nvPr/>
          </p:nvSpPr>
          <p:spPr bwMode="auto">
            <a:xfrm>
              <a:off x="173" y="1912"/>
              <a:ext cx="99" cy="81"/>
            </a:xfrm>
            <a:custGeom>
              <a:avLst/>
              <a:gdLst>
                <a:gd name="T0" fmla="*/ 296 w 296"/>
                <a:gd name="T1" fmla="*/ 0 h 243"/>
                <a:gd name="T2" fmla="*/ 177 w 296"/>
                <a:gd name="T3" fmla="*/ 243 h 243"/>
                <a:gd name="T4" fmla="*/ 0 w 296"/>
                <a:gd name="T5" fmla="*/ 113 h 243"/>
                <a:gd name="T6" fmla="*/ 291 w 296"/>
                <a:gd name="T7" fmla="*/ 0 h 243"/>
                <a:gd name="T8" fmla="*/ 296 w 296"/>
                <a:gd name="T9" fmla="*/ 0 h 243"/>
                <a:gd name="T10" fmla="*/ 296 w 296"/>
                <a:gd name="T1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6" h="243">
                  <a:moveTo>
                    <a:pt x="296" y="0"/>
                  </a:moveTo>
                  <a:lnTo>
                    <a:pt x="177" y="243"/>
                  </a:lnTo>
                  <a:lnTo>
                    <a:pt x="0" y="113"/>
                  </a:lnTo>
                  <a:lnTo>
                    <a:pt x="291" y="0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grpSp>
        <p:nvGrpSpPr>
          <p:cNvPr id="52" name="LogoRusExGR" hidden="1"/>
          <p:cNvGrpSpPr>
            <a:grpSpLocks noChangeAspect="1"/>
          </p:cNvGrpSpPr>
          <p:nvPr/>
        </p:nvGrpSpPr>
        <p:grpSpPr bwMode="auto">
          <a:xfrm>
            <a:off x="1558971" y="1196753"/>
            <a:ext cx="2990400" cy="903566"/>
            <a:chOff x="2226" y="2019"/>
            <a:chExt cx="1529" cy="616"/>
          </a:xfrm>
        </p:grpSpPr>
        <p:sp>
          <p:nvSpPr>
            <p:cNvPr id="53" name="Freeform 37" hidden="1"/>
            <p:cNvSpPr>
              <a:spLocks/>
            </p:cNvSpPr>
            <p:nvPr/>
          </p:nvSpPr>
          <p:spPr bwMode="auto">
            <a:xfrm>
              <a:off x="2817" y="2253"/>
              <a:ext cx="938" cy="30"/>
            </a:xfrm>
            <a:custGeom>
              <a:avLst/>
              <a:gdLst>
                <a:gd name="T0" fmla="*/ 1324 w 2814"/>
                <a:gd name="T1" fmla="*/ 91 h 91"/>
                <a:gd name="T2" fmla="*/ 0 w 2814"/>
                <a:gd name="T3" fmla="*/ 91 h 91"/>
                <a:gd name="T4" fmla="*/ 0 w 2814"/>
                <a:gd name="T5" fmla="*/ 86 h 91"/>
                <a:gd name="T6" fmla="*/ 1323 w 2814"/>
                <a:gd name="T7" fmla="*/ 86 h 91"/>
                <a:gd name="T8" fmla="*/ 1488 w 2814"/>
                <a:gd name="T9" fmla="*/ 0 h 91"/>
                <a:gd name="T10" fmla="*/ 2814 w 2814"/>
                <a:gd name="T11" fmla="*/ 0 h 91"/>
                <a:gd name="T12" fmla="*/ 2814 w 2814"/>
                <a:gd name="T13" fmla="*/ 5 h 91"/>
                <a:gd name="T14" fmla="*/ 1488 w 2814"/>
                <a:gd name="T15" fmla="*/ 5 h 91"/>
                <a:gd name="T16" fmla="*/ 1324 w 2814"/>
                <a:gd name="T17" fmla="*/ 91 h 91"/>
                <a:gd name="T18" fmla="*/ 1324 w 2814"/>
                <a:gd name="T19" fmla="*/ 91 h 91"/>
                <a:gd name="T20" fmla="*/ 1324 w 2814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14" h="91">
                  <a:moveTo>
                    <a:pt x="1324" y="91"/>
                  </a:moveTo>
                  <a:lnTo>
                    <a:pt x="0" y="91"/>
                  </a:lnTo>
                  <a:lnTo>
                    <a:pt x="0" y="86"/>
                  </a:lnTo>
                  <a:lnTo>
                    <a:pt x="1323" y="86"/>
                  </a:lnTo>
                  <a:lnTo>
                    <a:pt x="1488" y="0"/>
                  </a:lnTo>
                  <a:lnTo>
                    <a:pt x="2814" y="0"/>
                  </a:lnTo>
                  <a:lnTo>
                    <a:pt x="2814" y="5"/>
                  </a:lnTo>
                  <a:lnTo>
                    <a:pt x="1488" y="5"/>
                  </a:lnTo>
                  <a:lnTo>
                    <a:pt x="1324" y="91"/>
                  </a:lnTo>
                  <a:lnTo>
                    <a:pt x="1324" y="91"/>
                  </a:lnTo>
                  <a:lnTo>
                    <a:pt x="1324" y="91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4" name="Freeform 38" hidden="1"/>
            <p:cNvSpPr>
              <a:spLocks noEditPoints="1"/>
            </p:cNvSpPr>
            <p:nvPr/>
          </p:nvSpPr>
          <p:spPr bwMode="auto">
            <a:xfrm>
              <a:off x="2872" y="2573"/>
              <a:ext cx="880" cy="62"/>
            </a:xfrm>
            <a:custGeom>
              <a:avLst/>
              <a:gdLst>
                <a:gd name="T0" fmla="*/ 2596 w 2642"/>
                <a:gd name="T1" fmla="*/ 119 h 186"/>
                <a:gd name="T2" fmla="*/ 2424 w 2642"/>
                <a:gd name="T3" fmla="*/ 28 h 186"/>
                <a:gd name="T4" fmla="*/ 2444 w 2642"/>
                <a:gd name="T5" fmla="*/ 64 h 186"/>
                <a:gd name="T6" fmla="*/ 2418 w 2642"/>
                <a:gd name="T7" fmla="*/ 28 h 186"/>
                <a:gd name="T8" fmla="*/ 2452 w 2642"/>
                <a:gd name="T9" fmla="*/ 94 h 186"/>
                <a:gd name="T10" fmla="*/ 2462 w 2642"/>
                <a:gd name="T11" fmla="*/ 18 h 186"/>
                <a:gd name="T12" fmla="*/ 2398 w 2642"/>
                <a:gd name="T13" fmla="*/ 158 h 186"/>
                <a:gd name="T14" fmla="*/ 2218 w 2642"/>
                <a:gd name="T15" fmla="*/ 28 h 186"/>
                <a:gd name="T16" fmla="*/ 2070 w 2642"/>
                <a:gd name="T17" fmla="*/ 158 h 186"/>
                <a:gd name="T18" fmla="*/ 1969 w 2642"/>
                <a:gd name="T19" fmla="*/ 132 h 186"/>
                <a:gd name="T20" fmla="*/ 1942 w 2642"/>
                <a:gd name="T21" fmla="*/ 158 h 186"/>
                <a:gd name="T22" fmla="*/ 1866 w 2642"/>
                <a:gd name="T23" fmla="*/ 132 h 186"/>
                <a:gd name="T24" fmla="*/ 1562 w 2642"/>
                <a:gd name="T25" fmla="*/ 58 h 186"/>
                <a:gd name="T26" fmla="*/ 1639 w 2642"/>
                <a:gd name="T27" fmla="*/ 35 h 186"/>
                <a:gd name="T28" fmla="*/ 1649 w 2642"/>
                <a:gd name="T29" fmla="*/ 119 h 186"/>
                <a:gd name="T30" fmla="*/ 1568 w 2642"/>
                <a:gd name="T31" fmla="*/ 112 h 186"/>
                <a:gd name="T32" fmla="*/ 1543 w 2642"/>
                <a:gd name="T33" fmla="*/ 127 h 186"/>
                <a:gd name="T34" fmla="*/ 1668 w 2642"/>
                <a:gd name="T35" fmla="*/ 138 h 186"/>
                <a:gd name="T36" fmla="*/ 1668 w 2642"/>
                <a:gd name="T37" fmla="*/ 22 h 186"/>
                <a:gd name="T38" fmla="*/ 1552 w 2642"/>
                <a:gd name="T39" fmla="*/ 24 h 186"/>
                <a:gd name="T40" fmla="*/ 1515 w 2642"/>
                <a:gd name="T41" fmla="*/ 28 h 186"/>
                <a:gd name="T42" fmla="*/ 1272 w 2642"/>
                <a:gd name="T43" fmla="*/ 48 h 186"/>
                <a:gd name="T44" fmla="*/ 1353 w 2642"/>
                <a:gd name="T45" fmla="*/ 42 h 186"/>
                <a:gd name="T46" fmla="*/ 1346 w 2642"/>
                <a:gd name="T47" fmla="*/ 125 h 186"/>
                <a:gd name="T48" fmla="*/ 1268 w 2642"/>
                <a:gd name="T49" fmla="*/ 102 h 186"/>
                <a:gd name="T50" fmla="*/ 1258 w 2642"/>
                <a:gd name="T51" fmla="*/ 139 h 186"/>
                <a:gd name="T52" fmla="*/ 1383 w 2642"/>
                <a:gd name="T53" fmla="*/ 127 h 186"/>
                <a:gd name="T54" fmla="*/ 1361 w 2642"/>
                <a:gd name="T55" fmla="*/ 13 h 186"/>
                <a:gd name="T56" fmla="*/ 1247 w 2642"/>
                <a:gd name="T57" fmla="*/ 35 h 186"/>
                <a:gd name="T58" fmla="*/ 1176 w 2642"/>
                <a:gd name="T59" fmla="*/ 66 h 186"/>
                <a:gd name="T60" fmla="*/ 1176 w 2642"/>
                <a:gd name="T61" fmla="*/ 158 h 186"/>
                <a:gd name="T62" fmla="*/ 925 w 2642"/>
                <a:gd name="T63" fmla="*/ 28 h 186"/>
                <a:gd name="T64" fmla="*/ 884 w 2642"/>
                <a:gd name="T65" fmla="*/ 46 h 186"/>
                <a:gd name="T66" fmla="*/ 855 w 2642"/>
                <a:gd name="T67" fmla="*/ 77 h 186"/>
                <a:gd name="T68" fmla="*/ 856 w 2642"/>
                <a:gd name="T69" fmla="*/ 102 h 186"/>
                <a:gd name="T70" fmla="*/ 913 w 2642"/>
                <a:gd name="T71" fmla="*/ 53 h 186"/>
                <a:gd name="T72" fmla="*/ 808 w 2642"/>
                <a:gd name="T73" fmla="*/ 3 h 186"/>
                <a:gd name="T74" fmla="*/ 658 w 2642"/>
                <a:gd name="T75" fmla="*/ 42 h 186"/>
                <a:gd name="T76" fmla="*/ 740 w 2642"/>
                <a:gd name="T77" fmla="*/ 48 h 186"/>
                <a:gd name="T78" fmla="*/ 718 w 2642"/>
                <a:gd name="T79" fmla="*/ 131 h 186"/>
                <a:gd name="T80" fmla="*/ 645 w 2642"/>
                <a:gd name="T81" fmla="*/ 91 h 186"/>
                <a:gd name="T82" fmla="*/ 650 w 2642"/>
                <a:gd name="T83" fmla="*/ 147 h 186"/>
                <a:gd name="T84" fmla="*/ 771 w 2642"/>
                <a:gd name="T85" fmla="*/ 113 h 186"/>
                <a:gd name="T86" fmla="*/ 729 w 2642"/>
                <a:gd name="T87" fmla="*/ 6 h 186"/>
                <a:gd name="T88" fmla="*/ 621 w 2642"/>
                <a:gd name="T89" fmla="*/ 48 h 186"/>
                <a:gd name="T90" fmla="*/ 486 w 2642"/>
                <a:gd name="T91" fmla="*/ 158 h 186"/>
                <a:gd name="T92" fmla="*/ 394 w 2642"/>
                <a:gd name="T93" fmla="*/ 134 h 186"/>
                <a:gd name="T94" fmla="*/ 331 w 2642"/>
                <a:gd name="T95" fmla="*/ 80 h 186"/>
                <a:gd name="T96" fmla="*/ 382 w 2642"/>
                <a:gd name="T97" fmla="*/ 25 h 186"/>
                <a:gd name="T98" fmla="*/ 382 w 2642"/>
                <a:gd name="T99" fmla="*/ 0 h 186"/>
                <a:gd name="T100" fmla="*/ 308 w 2642"/>
                <a:gd name="T101" fmla="*/ 48 h 186"/>
                <a:gd name="T102" fmla="*/ 365 w 2642"/>
                <a:gd name="T103" fmla="*/ 160 h 186"/>
                <a:gd name="T104" fmla="*/ 165 w 2642"/>
                <a:gd name="T105" fmla="*/ 158 h 186"/>
                <a:gd name="T106" fmla="*/ 165 w 2642"/>
                <a:gd name="T107" fmla="*/ 3 h 186"/>
                <a:gd name="T108" fmla="*/ 86 w 2642"/>
                <a:gd name="T109" fmla="*/ 124 h 186"/>
                <a:gd name="T110" fmla="*/ 0 w 2642"/>
                <a:gd name="T111" fmla="*/ 145 h 186"/>
                <a:gd name="T112" fmla="*/ 111 w 2642"/>
                <a:gd name="T113" fmla="*/ 139 h 186"/>
                <a:gd name="T114" fmla="*/ 100 w 2642"/>
                <a:gd name="T115" fmla="*/ 13 h 186"/>
                <a:gd name="T116" fmla="*/ 12 w 2642"/>
                <a:gd name="T117" fmla="*/ 37 h 186"/>
                <a:gd name="T118" fmla="*/ 92 w 2642"/>
                <a:gd name="T119" fmla="*/ 4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42" h="186">
                  <a:moveTo>
                    <a:pt x="2563" y="37"/>
                  </a:moveTo>
                  <a:lnTo>
                    <a:pt x="2587" y="92"/>
                  </a:lnTo>
                  <a:lnTo>
                    <a:pt x="2541" y="92"/>
                  </a:lnTo>
                  <a:lnTo>
                    <a:pt x="2563" y="37"/>
                  </a:lnTo>
                  <a:lnTo>
                    <a:pt x="2563" y="37"/>
                  </a:lnTo>
                  <a:lnTo>
                    <a:pt x="2563" y="37"/>
                  </a:lnTo>
                  <a:close/>
                  <a:moveTo>
                    <a:pt x="2486" y="158"/>
                  </a:moveTo>
                  <a:lnTo>
                    <a:pt x="2514" y="158"/>
                  </a:lnTo>
                  <a:lnTo>
                    <a:pt x="2530" y="119"/>
                  </a:lnTo>
                  <a:lnTo>
                    <a:pt x="2596" y="119"/>
                  </a:lnTo>
                  <a:lnTo>
                    <a:pt x="2613" y="158"/>
                  </a:lnTo>
                  <a:lnTo>
                    <a:pt x="2642" y="158"/>
                  </a:lnTo>
                  <a:lnTo>
                    <a:pt x="2576" y="2"/>
                  </a:lnTo>
                  <a:lnTo>
                    <a:pt x="2552" y="2"/>
                  </a:lnTo>
                  <a:lnTo>
                    <a:pt x="2486" y="158"/>
                  </a:lnTo>
                  <a:lnTo>
                    <a:pt x="2486" y="158"/>
                  </a:lnTo>
                  <a:lnTo>
                    <a:pt x="2486" y="158"/>
                  </a:lnTo>
                  <a:close/>
                  <a:moveTo>
                    <a:pt x="2418" y="28"/>
                  </a:moveTo>
                  <a:lnTo>
                    <a:pt x="2418" y="28"/>
                  </a:lnTo>
                  <a:lnTo>
                    <a:pt x="2424" y="28"/>
                  </a:lnTo>
                  <a:lnTo>
                    <a:pt x="2430" y="29"/>
                  </a:lnTo>
                  <a:lnTo>
                    <a:pt x="2434" y="31"/>
                  </a:lnTo>
                  <a:lnTo>
                    <a:pt x="2438" y="33"/>
                  </a:lnTo>
                  <a:lnTo>
                    <a:pt x="2442" y="37"/>
                  </a:lnTo>
                  <a:lnTo>
                    <a:pt x="2444" y="42"/>
                  </a:lnTo>
                  <a:lnTo>
                    <a:pt x="2445" y="46"/>
                  </a:lnTo>
                  <a:lnTo>
                    <a:pt x="2446" y="53"/>
                  </a:lnTo>
                  <a:lnTo>
                    <a:pt x="2446" y="53"/>
                  </a:lnTo>
                  <a:lnTo>
                    <a:pt x="2445" y="58"/>
                  </a:lnTo>
                  <a:lnTo>
                    <a:pt x="2444" y="64"/>
                  </a:lnTo>
                  <a:lnTo>
                    <a:pt x="2441" y="68"/>
                  </a:lnTo>
                  <a:lnTo>
                    <a:pt x="2438" y="70"/>
                  </a:lnTo>
                  <a:lnTo>
                    <a:pt x="2433" y="73"/>
                  </a:lnTo>
                  <a:lnTo>
                    <a:pt x="2429" y="76"/>
                  </a:lnTo>
                  <a:lnTo>
                    <a:pt x="2418" y="77"/>
                  </a:lnTo>
                  <a:lnTo>
                    <a:pt x="2418" y="77"/>
                  </a:lnTo>
                  <a:lnTo>
                    <a:pt x="2398" y="76"/>
                  </a:lnTo>
                  <a:lnTo>
                    <a:pt x="2398" y="28"/>
                  </a:lnTo>
                  <a:lnTo>
                    <a:pt x="2398" y="28"/>
                  </a:lnTo>
                  <a:lnTo>
                    <a:pt x="2418" y="28"/>
                  </a:lnTo>
                  <a:lnTo>
                    <a:pt x="2418" y="28"/>
                  </a:lnTo>
                  <a:lnTo>
                    <a:pt x="2418" y="28"/>
                  </a:lnTo>
                  <a:close/>
                  <a:moveTo>
                    <a:pt x="2398" y="158"/>
                  </a:moveTo>
                  <a:lnTo>
                    <a:pt x="2398" y="102"/>
                  </a:lnTo>
                  <a:lnTo>
                    <a:pt x="2398" y="102"/>
                  </a:lnTo>
                  <a:lnTo>
                    <a:pt x="2418" y="102"/>
                  </a:lnTo>
                  <a:lnTo>
                    <a:pt x="2418" y="102"/>
                  </a:lnTo>
                  <a:lnTo>
                    <a:pt x="2431" y="102"/>
                  </a:lnTo>
                  <a:lnTo>
                    <a:pt x="2442" y="98"/>
                  </a:lnTo>
                  <a:lnTo>
                    <a:pt x="2452" y="94"/>
                  </a:lnTo>
                  <a:lnTo>
                    <a:pt x="2460" y="87"/>
                  </a:lnTo>
                  <a:lnTo>
                    <a:pt x="2467" y="80"/>
                  </a:lnTo>
                  <a:lnTo>
                    <a:pt x="2471" y="72"/>
                  </a:lnTo>
                  <a:lnTo>
                    <a:pt x="2474" y="62"/>
                  </a:lnTo>
                  <a:lnTo>
                    <a:pt x="2475" y="53"/>
                  </a:lnTo>
                  <a:lnTo>
                    <a:pt x="2475" y="53"/>
                  </a:lnTo>
                  <a:lnTo>
                    <a:pt x="2474" y="43"/>
                  </a:lnTo>
                  <a:lnTo>
                    <a:pt x="2473" y="33"/>
                  </a:lnTo>
                  <a:lnTo>
                    <a:pt x="2468" y="25"/>
                  </a:lnTo>
                  <a:lnTo>
                    <a:pt x="2462" y="18"/>
                  </a:lnTo>
                  <a:lnTo>
                    <a:pt x="2453" y="11"/>
                  </a:lnTo>
                  <a:lnTo>
                    <a:pt x="2444" y="6"/>
                  </a:lnTo>
                  <a:lnTo>
                    <a:pt x="2430" y="3"/>
                  </a:lnTo>
                  <a:lnTo>
                    <a:pt x="2415" y="2"/>
                  </a:lnTo>
                  <a:lnTo>
                    <a:pt x="2415" y="2"/>
                  </a:lnTo>
                  <a:lnTo>
                    <a:pt x="2371" y="3"/>
                  </a:lnTo>
                  <a:lnTo>
                    <a:pt x="2371" y="158"/>
                  </a:lnTo>
                  <a:lnTo>
                    <a:pt x="2398" y="158"/>
                  </a:lnTo>
                  <a:lnTo>
                    <a:pt x="2398" y="158"/>
                  </a:lnTo>
                  <a:lnTo>
                    <a:pt x="2398" y="158"/>
                  </a:lnTo>
                  <a:close/>
                  <a:moveTo>
                    <a:pt x="2218" y="28"/>
                  </a:moveTo>
                  <a:lnTo>
                    <a:pt x="2269" y="28"/>
                  </a:lnTo>
                  <a:lnTo>
                    <a:pt x="2269" y="158"/>
                  </a:lnTo>
                  <a:lnTo>
                    <a:pt x="2297" y="158"/>
                  </a:lnTo>
                  <a:lnTo>
                    <a:pt x="2297" y="28"/>
                  </a:lnTo>
                  <a:lnTo>
                    <a:pt x="2346" y="28"/>
                  </a:lnTo>
                  <a:lnTo>
                    <a:pt x="2346" y="3"/>
                  </a:lnTo>
                  <a:lnTo>
                    <a:pt x="2218" y="3"/>
                  </a:lnTo>
                  <a:lnTo>
                    <a:pt x="2218" y="28"/>
                  </a:lnTo>
                  <a:lnTo>
                    <a:pt x="2218" y="28"/>
                  </a:lnTo>
                  <a:lnTo>
                    <a:pt x="2218" y="28"/>
                  </a:lnTo>
                  <a:close/>
                  <a:moveTo>
                    <a:pt x="2167" y="158"/>
                  </a:moveTo>
                  <a:lnTo>
                    <a:pt x="2195" y="158"/>
                  </a:lnTo>
                  <a:lnTo>
                    <a:pt x="2195" y="3"/>
                  </a:lnTo>
                  <a:lnTo>
                    <a:pt x="2167" y="3"/>
                  </a:lnTo>
                  <a:lnTo>
                    <a:pt x="2167" y="66"/>
                  </a:lnTo>
                  <a:lnTo>
                    <a:pt x="2096" y="66"/>
                  </a:lnTo>
                  <a:lnTo>
                    <a:pt x="2096" y="3"/>
                  </a:lnTo>
                  <a:lnTo>
                    <a:pt x="2070" y="3"/>
                  </a:lnTo>
                  <a:lnTo>
                    <a:pt x="2070" y="158"/>
                  </a:lnTo>
                  <a:lnTo>
                    <a:pt x="2096" y="158"/>
                  </a:lnTo>
                  <a:lnTo>
                    <a:pt x="2096" y="91"/>
                  </a:lnTo>
                  <a:lnTo>
                    <a:pt x="2167" y="91"/>
                  </a:lnTo>
                  <a:lnTo>
                    <a:pt x="2167" y="158"/>
                  </a:lnTo>
                  <a:lnTo>
                    <a:pt x="2167" y="158"/>
                  </a:lnTo>
                  <a:lnTo>
                    <a:pt x="2167" y="158"/>
                  </a:lnTo>
                  <a:close/>
                  <a:moveTo>
                    <a:pt x="1942" y="158"/>
                  </a:moveTo>
                  <a:lnTo>
                    <a:pt x="2034" y="158"/>
                  </a:lnTo>
                  <a:lnTo>
                    <a:pt x="2034" y="132"/>
                  </a:lnTo>
                  <a:lnTo>
                    <a:pt x="1969" y="132"/>
                  </a:lnTo>
                  <a:lnTo>
                    <a:pt x="1969" y="92"/>
                  </a:lnTo>
                  <a:lnTo>
                    <a:pt x="2024" y="92"/>
                  </a:lnTo>
                  <a:lnTo>
                    <a:pt x="2024" y="66"/>
                  </a:lnTo>
                  <a:lnTo>
                    <a:pt x="1969" y="66"/>
                  </a:lnTo>
                  <a:lnTo>
                    <a:pt x="1969" y="28"/>
                  </a:lnTo>
                  <a:lnTo>
                    <a:pt x="2031" y="28"/>
                  </a:lnTo>
                  <a:lnTo>
                    <a:pt x="2031" y="3"/>
                  </a:lnTo>
                  <a:lnTo>
                    <a:pt x="1942" y="3"/>
                  </a:lnTo>
                  <a:lnTo>
                    <a:pt x="1942" y="158"/>
                  </a:lnTo>
                  <a:lnTo>
                    <a:pt x="1942" y="158"/>
                  </a:lnTo>
                  <a:lnTo>
                    <a:pt x="1942" y="158"/>
                  </a:lnTo>
                  <a:close/>
                  <a:moveTo>
                    <a:pt x="1770" y="158"/>
                  </a:moveTo>
                  <a:lnTo>
                    <a:pt x="1888" y="158"/>
                  </a:lnTo>
                  <a:lnTo>
                    <a:pt x="1888" y="186"/>
                  </a:lnTo>
                  <a:lnTo>
                    <a:pt x="1914" y="186"/>
                  </a:lnTo>
                  <a:lnTo>
                    <a:pt x="1914" y="132"/>
                  </a:lnTo>
                  <a:lnTo>
                    <a:pt x="1894" y="132"/>
                  </a:lnTo>
                  <a:lnTo>
                    <a:pt x="1894" y="3"/>
                  </a:lnTo>
                  <a:lnTo>
                    <a:pt x="1866" y="3"/>
                  </a:lnTo>
                  <a:lnTo>
                    <a:pt x="1866" y="132"/>
                  </a:lnTo>
                  <a:lnTo>
                    <a:pt x="1797" y="132"/>
                  </a:lnTo>
                  <a:lnTo>
                    <a:pt x="1797" y="3"/>
                  </a:lnTo>
                  <a:lnTo>
                    <a:pt x="1770" y="3"/>
                  </a:lnTo>
                  <a:lnTo>
                    <a:pt x="1770" y="158"/>
                  </a:lnTo>
                  <a:lnTo>
                    <a:pt x="1770" y="158"/>
                  </a:lnTo>
                  <a:lnTo>
                    <a:pt x="1770" y="158"/>
                  </a:lnTo>
                  <a:close/>
                  <a:moveTo>
                    <a:pt x="1558" y="80"/>
                  </a:moveTo>
                  <a:lnTo>
                    <a:pt x="1558" y="80"/>
                  </a:lnTo>
                  <a:lnTo>
                    <a:pt x="1559" y="69"/>
                  </a:lnTo>
                  <a:lnTo>
                    <a:pt x="1562" y="58"/>
                  </a:lnTo>
                  <a:lnTo>
                    <a:pt x="1566" y="48"/>
                  </a:lnTo>
                  <a:lnTo>
                    <a:pt x="1573" y="42"/>
                  </a:lnTo>
                  <a:lnTo>
                    <a:pt x="1581" y="35"/>
                  </a:lnTo>
                  <a:lnTo>
                    <a:pt x="1590" y="29"/>
                  </a:lnTo>
                  <a:lnTo>
                    <a:pt x="1599" y="26"/>
                  </a:lnTo>
                  <a:lnTo>
                    <a:pt x="1610" y="25"/>
                  </a:lnTo>
                  <a:lnTo>
                    <a:pt x="1610" y="25"/>
                  </a:lnTo>
                  <a:lnTo>
                    <a:pt x="1621" y="26"/>
                  </a:lnTo>
                  <a:lnTo>
                    <a:pt x="1631" y="29"/>
                  </a:lnTo>
                  <a:lnTo>
                    <a:pt x="1639" y="35"/>
                  </a:lnTo>
                  <a:lnTo>
                    <a:pt x="1647" y="42"/>
                  </a:lnTo>
                  <a:lnTo>
                    <a:pt x="1654" y="48"/>
                  </a:lnTo>
                  <a:lnTo>
                    <a:pt x="1658" y="58"/>
                  </a:lnTo>
                  <a:lnTo>
                    <a:pt x="1661" y="69"/>
                  </a:lnTo>
                  <a:lnTo>
                    <a:pt x="1662" y="80"/>
                  </a:lnTo>
                  <a:lnTo>
                    <a:pt x="1662" y="80"/>
                  </a:lnTo>
                  <a:lnTo>
                    <a:pt x="1661" y="91"/>
                  </a:lnTo>
                  <a:lnTo>
                    <a:pt x="1658" y="102"/>
                  </a:lnTo>
                  <a:lnTo>
                    <a:pt x="1654" y="112"/>
                  </a:lnTo>
                  <a:lnTo>
                    <a:pt x="1649" y="119"/>
                  </a:lnTo>
                  <a:lnTo>
                    <a:pt x="1640" y="125"/>
                  </a:lnTo>
                  <a:lnTo>
                    <a:pt x="1632" y="131"/>
                  </a:lnTo>
                  <a:lnTo>
                    <a:pt x="1621" y="134"/>
                  </a:lnTo>
                  <a:lnTo>
                    <a:pt x="1610" y="135"/>
                  </a:lnTo>
                  <a:lnTo>
                    <a:pt x="1610" y="135"/>
                  </a:lnTo>
                  <a:lnTo>
                    <a:pt x="1599" y="134"/>
                  </a:lnTo>
                  <a:lnTo>
                    <a:pt x="1590" y="131"/>
                  </a:lnTo>
                  <a:lnTo>
                    <a:pt x="1581" y="125"/>
                  </a:lnTo>
                  <a:lnTo>
                    <a:pt x="1573" y="120"/>
                  </a:lnTo>
                  <a:lnTo>
                    <a:pt x="1568" y="112"/>
                  </a:lnTo>
                  <a:lnTo>
                    <a:pt x="1562" y="102"/>
                  </a:lnTo>
                  <a:lnTo>
                    <a:pt x="1559" y="91"/>
                  </a:lnTo>
                  <a:lnTo>
                    <a:pt x="1558" y="80"/>
                  </a:lnTo>
                  <a:lnTo>
                    <a:pt x="1558" y="80"/>
                  </a:lnTo>
                  <a:lnTo>
                    <a:pt x="1558" y="80"/>
                  </a:lnTo>
                  <a:close/>
                  <a:moveTo>
                    <a:pt x="1529" y="80"/>
                  </a:moveTo>
                  <a:lnTo>
                    <a:pt x="1529" y="80"/>
                  </a:lnTo>
                  <a:lnTo>
                    <a:pt x="1530" y="98"/>
                  </a:lnTo>
                  <a:lnTo>
                    <a:pt x="1536" y="113"/>
                  </a:lnTo>
                  <a:lnTo>
                    <a:pt x="1543" y="127"/>
                  </a:lnTo>
                  <a:lnTo>
                    <a:pt x="1552" y="139"/>
                  </a:lnTo>
                  <a:lnTo>
                    <a:pt x="1565" y="147"/>
                  </a:lnTo>
                  <a:lnTo>
                    <a:pt x="1579" y="154"/>
                  </a:lnTo>
                  <a:lnTo>
                    <a:pt x="1594" y="160"/>
                  </a:lnTo>
                  <a:lnTo>
                    <a:pt x="1610" y="161"/>
                  </a:lnTo>
                  <a:lnTo>
                    <a:pt x="1610" y="161"/>
                  </a:lnTo>
                  <a:lnTo>
                    <a:pt x="1627" y="158"/>
                  </a:lnTo>
                  <a:lnTo>
                    <a:pt x="1642" y="154"/>
                  </a:lnTo>
                  <a:lnTo>
                    <a:pt x="1656" y="147"/>
                  </a:lnTo>
                  <a:lnTo>
                    <a:pt x="1668" y="138"/>
                  </a:lnTo>
                  <a:lnTo>
                    <a:pt x="1678" y="127"/>
                  </a:lnTo>
                  <a:lnTo>
                    <a:pt x="1686" y="113"/>
                  </a:lnTo>
                  <a:lnTo>
                    <a:pt x="1690" y="97"/>
                  </a:lnTo>
                  <a:lnTo>
                    <a:pt x="1691" y="80"/>
                  </a:lnTo>
                  <a:lnTo>
                    <a:pt x="1691" y="80"/>
                  </a:lnTo>
                  <a:lnTo>
                    <a:pt x="1691" y="72"/>
                  </a:lnTo>
                  <a:lnTo>
                    <a:pt x="1690" y="64"/>
                  </a:lnTo>
                  <a:lnTo>
                    <a:pt x="1686" y="47"/>
                  </a:lnTo>
                  <a:lnTo>
                    <a:pt x="1678" y="33"/>
                  </a:lnTo>
                  <a:lnTo>
                    <a:pt x="1668" y="22"/>
                  </a:lnTo>
                  <a:lnTo>
                    <a:pt x="1656" y="13"/>
                  </a:lnTo>
                  <a:lnTo>
                    <a:pt x="1642" y="6"/>
                  </a:lnTo>
                  <a:lnTo>
                    <a:pt x="1627" y="2"/>
                  </a:lnTo>
                  <a:lnTo>
                    <a:pt x="1610" y="0"/>
                  </a:lnTo>
                  <a:lnTo>
                    <a:pt x="1610" y="0"/>
                  </a:lnTo>
                  <a:lnTo>
                    <a:pt x="1602" y="0"/>
                  </a:lnTo>
                  <a:lnTo>
                    <a:pt x="1592" y="2"/>
                  </a:lnTo>
                  <a:lnTo>
                    <a:pt x="1577" y="6"/>
                  </a:lnTo>
                  <a:lnTo>
                    <a:pt x="1563" y="14"/>
                  </a:lnTo>
                  <a:lnTo>
                    <a:pt x="1552" y="24"/>
                  </a:lnTo>
                  <a:lnTo>
                    <a:pt x="1543" y="35"/>
                  </a:lnTo>
                  <a:lnTo>
                    <a:pt x="1535" y="48"/>
                  </a:lnTo>
                  <a:lnTo>
                    <a:pt x="1530" y="64"/>
                  </a:lnTo>
                  <a:lnTo>
                    <a:pt x="1529" y="80"/>
                  </a:lnTo>
                  <a:lnTo>
                    <a:pt x="1529" y="80"/>
                  </a:lnTo>
                  <a:lnTo>
                    <a:pt x="1529" y="80"/>
                  </a:lnTo>
                  <a:close/>
                  <a:moveTo>
                    <a:pt x="1429" y="158"/>
                  </a:moveTo>
                  <a:lnTo>
                    <a:pt x="1456" y="158"/>
                  </a:lnTo>
                  <a:lnTo>
                    <a:pt x="1456" y="28"/>
                  </a:lnTo>
                  <a:lnTo>
                    <a:pt x="1515" y="28"/>
                  </a:lnTo>
                  <a:lnTo>
                    <a:pt x="1515" y="3"/>
                  </a:lnTo>
                  <a:lnTo>
                    <a:pt x="1429" y="3"/>
                  </a:lnTo>
                  <a:lnTo>
                    <a:pt x="1429" y="158"/>
                  </a:lnTo>
                  <a:lnTo>
                    <a:pt x="1429" y="158"/>
                  </a:lnTo>
                  <a:lnTo>
                    <a:pt x="1429" y="158"/>
                  </a:lnTo>
                  <a:close/>
                  <a:moveTo>
                    <a:pt x="1264" y="80"/>
                  </a:moveTo>
                  <a:lnTo>
                    <a:pt x="1264" y="80"/>
                  </a:lnTo>
                  <a:lnTo>
                    <a:pt x="1265" y="69"/>
                  </a:lnTo>
                  <a:lnTo>
                    <a:pt x="1268" y="58"/>
                  </a:lnTo>
                  <a:lnTo>
                    <a:pt x="1272" y="48"/>
                  </a:lnTo>
                  <a:lnTo>
                    <a:pt x="1279" y="42"/>
                  </a:lnTo>
                  <a:lnTo>
                    <a:pt x="1286" y="35"/>
                  </a:lnTo>
                  <a:lnTo>
                    <a:pt x="1295" y="29"/>
                  </a:lnTo>
                  <a:lnTo>
                    <a:pt x="1305" y="26"/>
                  </a:lnTo>
                  <a:lnTo>
                    <a:pt x="1316" y="25"/>
                  </a:lnTo>
                  <a:lnTo>
                    <a:pt x="1316" y="25"/>
                  </a:lnTo>
                  <a:lnTo>
                    <a:pt x="1325" y="26"/>
                  </a:lnTo>
                  <a:lnTo>
                    <a:pt x="1336" y="29"/>
                  </a:lnTo>
                  <a:lnTo>
                    <a:pt x="1345" y="35"/>
                  </a:lnTo>
                  <a:lnTo>
                    <a:pt x="1353" y="42"/>
                  </a:lnTo>
                  <a:lnTo>
                    <a:pt x="1358" y="48"/>
                  </a:lnTo>
                  <a:lnTo>
                    <a:pt x="1364" y="58"/>
                  </a:lnTo>
                  <a:lnTo>
                    <a:pt x="1367" y="69"/>
                  </a:lnTo>
                  <a:lnTo>
                    <a:pt x="1368" y="80"/>
                  </a:lnTo>
                  <a:lnTo>
                    <a:pt x="1368" y="80"/>
                  </a:lnTo>
                  <a:lnTo>
                    <a:pt x="1367" y="91"/>
                  </a:lnTo>
                  <a:lnTo>
                    <a:pt x="1364" y="102"/>
                  </a:lnTo>
                  <a:lnTo>
                    <a:pt x="1360" y="112"/>
                  </a:lnTo>
                  <a:lnTo>
                    <a:pt x="1354" y="119"/>
                  </a:lnTo>
                  <a:lnTo>
                    <a:pt x="1346" y="125"/>
                  </a:lnTo>
                  <a:lnTo>
                    <a:pt x="1338" y="131"/>
                  </a:lnTo>
                  <a:lnTo>
                    <a:pt x="1327" y="134"/>
                  </a:lnTo>
                  <a:lnTo>
                    <a:pt x="1316" y="135"/>
                  </a:lnTo>
                  <a:lnTo>
                    <a:pt x="1316" y="135"/>
                  </a:lnTo>
                  <a:lnTo>
                    <a:pt x="1305" y="134"/>
                  </a:lnTo>
                  <a:lnTo>
                    <a:pt x="1295" y="131"/>
                  </a:lnTo>
                  <a:lnTo>
                    <a:pt x="1286" y="125"/>
                  </a:lnTo>
                  <a:lnTo>
                    <a:pt x="1279" y="120"/>
                  </a:lnTo>
                  <a:lnTo>
                    <a:pt x="1272" y="112"/>
                  </a:lnTo>
                  <a:lnTo>
                    <a:pt x="1268" y="102"/>
                  </a:lnTo>
                  <a:lnTo>
                    <a:pt x="1265" y="91"/>
                  </a:lnTo>
                  <a:lnTo>
                    <a:pt x="1264" y="80"/>
                  </a:lnTo>
                  <a:lnTo>
                    <a:pt x="1264" y="80"/>
                  </a:lnTo>
                  <a:lnTo>
                    <a:pt x="1264" y="80"/>
                  </a:lnTo>
                  <a:close/>
                  <a:moveTo>
                    <a:pt x="1235" y="80"/>
                  </a:moveTo>
                  <a:lnTo>
                    <a:pt x="1235" y="80"/>
                  </a:lnTo>
                  <a:lnTo>
                    <a:pt x="1236" y="98"/>
                  </a:lnTo>
                  <a:lnTo>
                    <a:pt x="1240" y="113"/>
                  </a:lnTo>
                  <a:lnTo>
                    <a:pt x="1248" y="127"/>
                  </a:lnTo>
                  <a:lnTo>
                    <a:pt x="1258" y="139"/>
                  </a:lnTo>
                  <a:lnTo>
                    <a:pt x="1269" y="147"/>
                  </a:lnTo>
                  <a:lnTo>
                    <a:pt x="1283" y="154"/>
                  </a:lnTo>
                  <a:lnTo>
                    <a:pt x="1299" y="160"/>
                  </a:lnTo>
                  <a:lnTo>
                    <a:pt x="1316" y="161"/>
                  </a:lnTo>
                  <a:lnTo>
                    <a:pt x="1316" y="161"/>
                  </a:lnTo>
                  <a:lnTo>
                    <a:pt x="1332" y="158"/>
                  </a:lnTo>
                  <a:lnTo>
                    <a:pt x="1347" y="154"/>
                  </a:lnTo>
                  <a:lnTo>
                    <a:pt x="1361" y="147"/>
                  </a:lnTo>
                  <a:lnTo>
                    <a:pt x="1374" y="138"/>
                  </a:lnTo>
                  <a:lnTo>
                    <a:pt x="1383" y="127"/>
                  </a:lnTo>
                  <a:lnTo>
                    <a:pt x="1390" y="113"/>
                  </a:lnTo>
                  <a:lnTo>
                    <a:pt x="1396" y="97"/>
                  </a:lnTo>
                  <a:lnTo>
                    <a:pt x="1397" y="80"/>
                  </a:lnTo>
                  <a:lnTo>
                    <a:pt x="1397" y="80"/>
                  </a:lnTo>
                  <a:lnTo>
                    <a:pt x="1396" y="72"/>
                  </a:lnTo>
                  <a:lnTo>
                    <a:pt x="1396" y="64"/>
                  </a:lnTo>
                  <a:lnTo>
                    <a:pt x="1390" y="47"/>
                  </a:lnTo>
                  <a:lnTo>
                    <a:pt x="1383" y="33"/>
                  </a:lnTo>
                  <a:lnTo>
                    <a:pt x="1374" y="22"/>
                  </a:lnTo>
                  <a:lnTo>
                    <a:pt x="1361" y="13"/>
                  </a:lnTo>
                  <a:lnTo>
                    <a:pt x="1347" y="6"/>
                  </a:lnTo>
                  <a:lnTo>
                    <a:pt x="1332" y="2"/>
                  </a:lnTo>
                  <a:lnTo>
                    <a:pt x="1316" y="0"/>
                  </a:lnTo>
                  <a:lnTo>
                    <a:pt x="1316" y="0"/>
                  </a:lnTo>
                  <a:lnTo>
                    <a:pt x="1306" y="0"/>
                  </a:lnTo>
                  <a:lnTo>
                    <a:pt x="1298" y="2"/>
                  </a:lnTo>
                  <a:lnTo>
                    <a:pt x="1283" y="6"/>
                  </a:lnTo>
                  <a:lnTo>
                    <a:pt x="1269" y="14"/>
                  </a:lnTo>
                  <a:lnTo>
                    <a:pt x="1257" y="24"/>
                  </a:lnTo>
                  <a:lnTo>
                    <a:pt x="1247" y="35"/>
                  </a:lnTo>
                  <a:lnTo>
                    <a:pt x="1240" y="48"/>
                  </a:lnTo>
                  <a:lnTo>
                    <a:pt x="1236" y="64"/>
                  </a:lnTo>
                  <a:lnTo>
                    <a:pt x="1235" y="80"/>
                  </a:lnTo>
                  <a:lnTo>
                    <a:pt x="1235" y="80"/>
                  </a:lnTo>
                  <a:lnTo>
                    <a:pt x="1235" y="80"/>
                  </a:lnTo>
                  <a:close/>
                  <a:moveTo>
                    <a:pt x="1176" y="158"/>
                  </a:moveTo>
                  <a:lnTo>
                    <a:pt x="1203" y="158"/>
                  </a:lnTo>
                  <a:lnTo>
                    <a:pt x="1203" y="3"/>
                  </a:lnTo>
                  <a:lnTo>
                    <a:pt x="1176" y="3"/>
                  </a:lnTo>
                  <a:lnTo>
                    <a:pt x="1176" y="66"/>
                  </a:lnTo>
                  <a:lnTo>
                    <a:pt x="1105" y="66"/>
                  </a:lnTo>
                  <a:lnTo>
                    <a:pt x="1105" y="3"/>
                  </a:lnTo>
                  <a:lnTo>
                    <a:pt x="1078" y="3"/>
                  </a:lnTo>
                  <a:lnTo>
                    <a:pt x="1078" y="158"/>
                  </a:lnTo>
                  <a:lnTo>
                    <a:pt x="1105" y="158"/>
                  </a:lnTo>
                  <a:lnTo>
                    <a:pt x="1105" y="91"/>
                  </a:lnTo>
                  <a:lnTo>
                    <a:pt x="1176" y="91"/>
                  </a:lnTo>
                  <a:lnTo>
                    <a:pt x="1176" y="158"/>
                  </a:lnTo>
                  <a:lnTo>
                    <a:pt x="1176" y="158"/>
                  </a:lnTo>
                  <a:lnTo>
                    <a:pt x="1176" y="158"/>
                  </a:lnTo>
                  <a:close/>
                  <a:moveTo>
                    <a:pt x="925" y="28"/>
                  </a:moveTo>
                  <a:lnTo>
                    <a:pt x="976" y="28"/>
                  </a:lnTo>
                  <a:lnTo>
                    <a:pt x="976" y="158"/>
                  </a:lnTo>
                  <a:lnTo>
                    <a:pt x="1004" y="158"/>
                  </a:lnTo>
                  <a:lnTo>
                    <a:pt x="1004" y="28"/>
                  </a:lnTo>
                  <a:lnTo>
                    <a:pt x="1053" y="28"/>
                  </a:lnTo>
                  <a:lnTo>
                    <a:pt x="1053" y="3"/>
                  </a:lnTo>
                  <a:lnTo>
                    <a:pt x="925" y="3"/>
                  </a:lnTo>
                  <a:lnTo>
                    <a:pt x="925" y="28"/>
                  </a:lnTo>
                  <a:lnTo>
                    <a:pt x="925" y="28"/>
                  </a:lnTo>
                  <a:lnTo>
                    <a:pt x="925" y="28"/>
                  </a:lnTo>
                  <a:close/>
                  <a:moveTo>
                    <a:pt x="855" y="28"/>
                  </a:moveTo>
                  <a:lnTo>
                    <a:pt x="855" y="28"/>
                  </a:lnTo>
                  <a:lnTo>
                    <a:pt x="862" y="28"/>
                  </a:lnTo>
                  <a:lnTo>
                    <a:pt x="867" y="29"/>
                  </a:lnTo>
                  <a:lnTo>
                    <a:pt x="873" y="31"/>
                  </a:lnTo>
                  <a:lnTo>
                    <a:pt x="877" y="33"/>
                  </a:lnTo>
                  <a:lnTo>
                    <a:pt x="880" y="37"/>
                  </a:lnTo>
                  <a:lnTo>
                    <a:pt x="883" y="42"/>
                  </a:lnTo>
                  <a:lnTo>
                    <a:pt x="884" y="46"/>
                  </a:lnTo>
                  <a:lnTo>
                    <a:pt x="884" y="53"/>
                  </a:lnTo>
                  <a:lnTo>
                    <a:pt x="884" y="53"/>
                  </a:lnTo>
                  <a:lnTo>
                    <a:pt x="884" y="58"/>
                  </a:lnTo>
                  <a:lnTo>
                    <a:pt x="883" y="64"/>
                  </a:lnTo>
                  <a:lnTo>
                    <a:pt x="880" y="68"/>
                  </a:lnTo>
                  <a:lnTo>
                    <a:pt x="876" y="70"/>
                  </a:lnTo>
                  <a:lnTo>
                    <a:pt x="872" y="73"/>
                  </a:lnTo>
                  <a:lnTo>
                    <a:pt x="866" y="76"/>
                  </a:lnTo>
                  <a:lnTo>
                    <a:pt x="855" y="77"/>
                  </a:lnTo>
                  <a:lnTo>
                    <a:pt x="855" y="77"/>
                  </a:lnTo>
                  <a:lnTo>
                    <a:pt x="836" y="76"/>
                  </a:lnTo>
                  <a:lnTo>
                    <a:pt x="836" y="28"/>
                  </a:lnTo>
                  <a:lnTo>
                    <a:pt x="836" y="28"/>
                  </a:lnTo>
                  <a:lnTo>
                    <a:pt x="855" y="28"/>
                  </a:lnTo>
                  <a:lnTo>
                    <a:pt x="855" y="28"/>
                  </a:lnTo>
                  <a:lnTo>
                    <a:pt x="855" y="28"/>
                  </a:lnTo>
                  <a:close/>
                  <a:moveTo>
                    <a:pt x="836" y="158"/>
                  </a:moveTo>
                  <a:lnTo>
                    <a:pt x="836" y="102"/>
                  </a:lnTo>
                  <a:lnTo>
                    <a:pt x="836" y="102"/>
                  </a:lnTo>
                  <a:lnTo>
                    <a:pt x="856" y="102"/>
                  </a:lnTo>
                  <a:lnTo>
                    <a:pt x="856" y="102"/>
                  </a:lnTo>
                  <a:lnTo>
                    <a:pt x="869" y="102"/>
                  </a:lnTo>
                  <a:lnTo>
                    <a:pt x="881" y="98"/>
                  </a:lnTo>
                  <a:lnTo>
                    <a:pt x="891" y="94"/>
                  </a:lnTo>
                  <a:lnTo>
                    <a:pt x="899" y="87"/>
                  </a:lnTo>
                  <a:lnTo>
                    <a:pt x="905" y="80"/>
                  </a:lnTo>
                  <a:lnTo>
                    <a:pt x="910" y="72"/>
                  </a:lnTo>
                  <a:lnTo>
                    <a:pt x="913" y="62"/>
                  </a:lnTo>
                  <a:lnTo>
                    <a:pt x="913" y="53"/>
                  </a:lnTo>
                  <a:lnTo>
                    <a:pt x="913" y="53"/>
                  </a:lnTo>
                  <a:lnTo>
                    <a:pt x="913" y="43"/>
                  </a:lnTo>
                  <a:lnTo>
                    <a:pt x="910" y="33"/>
                  </a:lnTo>
                  <a:lnTo>
                    <a:pt x="906" y="25"/>
                  </a:lnTo>
                  <a:lnTo>
                    <a:pt x="900" y="18"/>
                  </a:lnTo>
                  <a:lnTo>
                    <a:pt x="892" y="11"/>
                  </a:lnTo>
                  <a:lnTo>
                    <a:pt x="881" y="6"/>
                  </a:lnTo>
                  <a:lnTo>
                    <a:pt x="869" y="3"/>
                  </a:lnTo>
                  <a:lnTo>
                    <a:pt x="852" y="2"/>
                  </a:lnTo>
                  <a:lnTo>
                    <a:pt x="852" y="2"/>
                  </a:lnTo>
                  <a:lnTo>
                    <a:pt x="808" y="3"/>
                  </a:lnTo>
                  <a:lnTo>
                    <a:pt x="808" y="158"/>
                  </a:lnTo>
                  <a:lnTo>
                    <a:pt x="836" y="158"/>
                  </a:lnTo>
                  <a:lnTo>
                    <a:pt x="836" y="158"/>
                  </a:lnTo>
                  <a:lnTo>
                    <a:pt x="836" y="158"/>
                  </a:lnTo>
                  <a:close/>
                  <a:moveTo>
                    <a:pt x="643" y="80"/>
                  </a:moveTo>
                  <a:lnTo>
                    <a:pt x="643" y="80"/>
                  </a:lnTo>
                  <a:lnTo>
                    <a:pt x="645" y="69"/>
                  </a:lnTo>
                  <a:lnTo>
                    <a:pt x="647" y="58"/>
                  </a:lnTo>
                  <a:lnTo>
                    <a:pt x="653" y="48"/>
                  </a:lnTo>
                  <a:lnTo>
                    <a:pt x="658" y="42"/>
                  </a:lnTo>
                  <a:lnTo>
                    <a:pt x="667" y="35"/>
                  </a:lnTo>
                  <a:lnTo>
                    <a:pt x="675" y="29"/>
                  </a:lnTo>
                  <a:lnTo>
                    <a:pt x="685" y="26"/>
                  </a:lnTo>
                  <a:lnTo>
                    <a:pt x="696" y="25"/>
                  </a:lnTo>
                  <a:lnTo>
                    <a:pt x="696" y="25"/>
                  </a:lnTo>
                  <a:lnTo>
                    <a:pt x="707" y="26"/>
                  </a:lnTo>
                  <a:lnTo>
                    <a:pt x="716" y="29"/>
                  </a:lnTo>
                  <a:lnTo>
                    <a:pt x="726" y="35"/>
                  </a:lnTo>
                  <a:lnTo>
                    <a:pt x="733" y="42"/>
                  </a:lnTo>
                  <a:lnTo>
                    <a:pt x="740" y="48"/>
                  </a:lnTo>
                  <a:lnTo>
                    <a:pt x="744" y="58"/>
                  </a:lnTo>
                  <a:lnTo>
                    <a:pt x="748" y="69"/>
                  </a:lnTo>
                  <a:lnTo>
                    <a:pt x="748" y="80"/>
                  </a:lnTo>
                  <a:lnTo>
                    <a:pt x="748" y="80"/>
                  </a:lnTo>
                  <a:lnTo>
                    <a:pt x="748" y="91"/>
                  </a:lnTo>
                  <a:lnTo>
                    <a:pt x="745" y="102"/>
                  </a:lnTo>
                  <a:lnTo>
                    <a:pt x="741" y="112"/>
                  </a:lnTo>
                  <a:lnTo>
                    <a:pt x="734" y="119"/>
                  </a:lnTo>
                  <a:lnTo>
                    <a:pt x="727" y="125"/>
                  </a:lnTo>
                  <a:lnTo>
                    <a:pt x="718" y="131"/>
                  </a:lnTo>
                  <a:lnTo>
                    <a:pt x="708" y="134"/>
                  </a:lnTo>
                  <a:lnTo>
                    <a:pt x="696" y="135"/>
                  </a:lnTo>
                  <a:lnTo>
                    <a:pt x="696" y="135"/>
                  </a:lnTo>
                  <a:lnTo>
                    <a:pt x="686" y="134"/>
                  </a:lnTo>
                  <a:lnTo>
                    <a:pt x="675" y="131"/>
                  </a:lnTo>
                  <a:lnTo>
                    <a:pt x="667" y="125"/>
                  </a:lnTo>
                  <a:lnTo>
                    <a:pt x="658" y="120"/>
                  </a:lnTo>
                  <a:lnTo>
                    <a:pt x="653" y="112"/>
                  </a:lnTo>
                  <a:lnTo>
                    <a:pt x="647" y="102"/>
                  </a:lnTo>
                  <a:lnTo>
                    <a:pt x="645" y="91"/>
                  </a:lnTo>
                  <a:lnTo>
                    <a:pt x="643" y="80"/>
                  </a:lnTo>
                  <a:lnTo>
                    <a:pt x="643" y="80"/>
                  </a:lnTo>
                  <a:lnTo>
                    <a:pt x="643" y="80"/>
                  </a:lnTo>
                  <a:close/>
                  <a:moveTo>
                    <a:pt x="614" y="80"/>
                  </a:moveTo>
                  <a:lnTo>
                    <a:pt x="614" y="80"/>
                  </a:lnTo>
                  <a:lnTo>
                    <a:pt x="617" y="98"/>
                  </a:lnTo>
                  <a:lnTo>
                    <a:pt x="621" y="113"/>
                  </a:lnTo>
                  <a:lnTo>
                    <a:pt x="628" y="127"/>
                  </a:lnTo>
                  <a:lnTo>
                    <a:pt x="638" y="139"/>
                  </a:lnTo>
                  <a:lnTo>
                    <a:pt x="650" y="147"/>
                  </a:lnTo>
                  <a:lnTo>
                    <a:pt x="664" y="154"/>
                  </a:lnTo>
                  <a:lnTo>
                    <a:pt x="679" y="160"/>
                  </a:lnTo>
                  <a:lnTo>
                    <a:pt x="696" y="161"/>
                  </a:lnTo>
                  <a:lnTo>
                    <a:pt x="696" y="161"/>
                  </a:lnTo>
                  <a:lnTo>
                    <a:pt x="712" y="158"/>
                  </a:lnTo>
                  <a:lnTo>
                    <a:pt x="729" y="154"/>
                  </a:lnTo>
                  <a:lnTo>
                    <a:pt x="742" y="147"/>
                  </a:lnTo>
                  <a:lnTo>
                    <a:pt x="753" y="138"/>
                  </a:lnTo>
                  <a:lnTo>
                    <a:pt x="763" y="127"/>
                  </a:lnTo>
                  <a:lnTo>
                    <a:pt x="771" y="113"/>
                  </a:lnTo>
                  <a:lnTo>
                    <a:pt x="775" y="97"/>
                  </a:lnTo>
                  <a:lnTo>
                    <a:pt x="777" y="80"/>
                  </a:lnTo>
                  <a:lnTo>
                    <a:pt x="777" y="80"/>
                  </a:lnTo>
                  <a:lnTo>
                    <a:pt x="777" y="72"/>
                  </a:lnTo>
                  <a:lnTo>
                    <a:pt x="775" y="64"/>
                  </a:lnTo>
                  <a:lnTo>
                    <a:pt x="771" y="47"/>
                  </a:lnTo>
                  <a:lnTo>
                    <a:pt x="763" y="33"/>
                  </a:lnTo>
                  <a:lnTo>
                    <a:pt x="753" y="22"/>
                  </a:lnTo>
                  <a:lnTo>
                    <a:pt x="742" y="13"/>
                  </a:lnTo>
                  <a:lnTo>
                    <a:pt x="729" y="6"/>
                  </a:lnTo>
                  <a:lnTo>
                    <a:pt x="712" y="2"/>
                  </a:lnTo>
                  <a:lnTo>
                    <a:pt x="696" y="0"/>
                  </a:lnTo>
                  <a:lnTo>
                    <a:pt x="696" y="0"/>
                  </a:lnTo>
                  <a:lnTo>
                    <a:pt x="687" y="0"/>
                  </a:lnTo>
                  <a:lnTo>
                    <a:pt x="679" y="2"/>
                  </a:lnTo>
                  <a:lnTo>
                    <a:pt x="663" y="6"/>
                  </a:lnTo>
                  <a:lnTo>
                    <a:pt x="649" y="14"/>
                  </a:lnTo>
                  <a:lnTo>
                    <a:pt x="638" y="24"/>
                  </a:lnTo>
                  <a:lnTo>
                    <a:pt x="628" y="35"/>
                  </a:lnTo>
                  <a:lnTo>
                    <a:pt x="621" y="48"/>
                  </a:lnTo>
                  <a:lnTo>
                    <a:pt x="617" y="64"/>
                  </a:lnTo>
                  <a:lnTo>
                    <a:pt x="614" y="80"/>
                  </a:lnTo>
                  <a:lnTo>
                    <a:pt x="614" y="80"/>
                  </a:lnTo>
                  <a:lnTo>
                    <a:pt x="614" y="80"/>
                  </a:lnTo>
                  <a:close/>
                  <a:moveTo>
                    <a:pt x="557" y="158"/>
                  </a:moveTo>
                  <a:lnTo>
                    <a:pt x="584" y="158"/>
                  </a:lnTo>
                  <a:lnTo>
                    <a:pt x="584" y="3"/>
                  </a:lnTo>
                  <a:lnTo>
                    <a:pt x="459" y="3"/>
                  </a:lnTo>
                  <a:lnTo>
                    <a:pt x="459" y="158"/>
                  </a:lnTo>
                  <a:lnTo>
                    <a:pt x="486" y="158"/>
                  </a:lnTo>
                  <a:lnTo>
                    <a:pt x="486" y="28"/>
                  </a:lnTo>
                  <a:lnTo>
                    <a:pt x="557" y="28"/>
                  </a:lnTo>
                  <a:lnTo>
                    <a:pt x="557" y="158"/>
                  </a:lnTo>
                  <a:lnTo>
                    <a:pt x="557" y="158"/>
                  </a:lnTo>
                  <a:lnTo>
                    <a:pt x="557" y="158"/>
                  </a:lnTo>
                  <a:close/>
                  <a:moveTo>
                    <a:pt x="422" y="123"/>
                  </a:moveTo>
                  <a:lnTo>
                    <a:pt x="422" y="123"/>
                  </a:lnTo>
                  <a:lnTo>
                    <a:pt x="414" y="128"/>
                  </a:lnTo>
                  <a:lnTo>
                    <a:pt x="404" y="132"/>
                  </a:lnTo>
                  <a:lnTo>
                    <a:pt x="394" y="134"/>
                  </a:lnTo>
                  <a:lnTo>
                    <a:pt x="385" y="135"/>
                  </a:lnTo>
                  <a:lnTo>
                    <a:pt x="385" y="135"/>
                  </a:lnTo>
                  <a:lnTo>
                    <a:pt x="374" y="134"/>
                  </a:lnTo>
                  <a:lnTo>
                    <a:pt x="363" y="131"/>
                  </a:lnTo>
                  <a:lnTo>
                    <a:pt x="354" y="127"/>
                  </a:lnTo>
                  <a:lnTo>
                    <a:pt x="346" y="120"/>
                  </a:lnTo>
                  <a:lnTo>
                    <a:pt x="339" y="112"/>
                  </a:lnTo>
                  <a:lnTo>
                    <a:pt x="335" y="102"/>
                  </a:lnTo>
                  <a:lnTo>
                    <a:pt x="332" y="92"/>
                  </a:lnTo>
                  <a:lnTo>
                    <a:pt x="331" y="80"/>
                  </a:lnTo>
                  <a:lnTo>
                    <a:pt x="331" y="80"/>
                  </a:lnTo>
                  <a:lnTo>
                    <a:pt x="332" y="68"/>
                  </a:lnTo>
                  <a:lnTo>
                    <a:pt x="335" y="58"/>
                  </a:lnTo>
                  <a:lnTo>
                    <a:pt x="339" y="48"/>
                  </a:lnTo>
                  <a:lnTo>
                    <a:pt x="346" y="40"/>
                  </a:lnTo>
                  <a:lnTo>
                    <a:pt x="353" y="35"/>
                  </a:lnTo>
                  <a:lnTo>
                    <a:pt x="361" y="29"/>
                  </a:lnTo>
                  <a:lnTo>
                    <a:pt x="371" y="26"/>
                  </a:lnTo>
                  <a:lnTo>
                    <a:pt x="382" y="25"/>
                  </a:lnTo>
                  <a:lnTo>
                    <a:pt x="382" y="25"/>
                  </a:lnTo>
                  <a:lnTo>
                    <a:pt x="393" y="26"/>
                  </a:lnTo>
                  <a:lnTo>
                    <a:pt x="401" y="29"/>
                  </a:lnTo>
                  <a:lnTo>
                    <a:pt x="409" y="32"/>
                  </a:lnTo>
                  <a:lnTo>
                    <a:pt x="416" y="36"/>
                  </a:lnTo>
                  <a:lnTo>
                    <a:pt x="429" y="15"/>
                  </a:lnTo>
                  <a:lnTo>
                    <a:pt x="429" y="15"/>
                  </a:lnTo>
                  <a:lnTo>
                    <a:pt x="420" y="10"/>
                  </a:lnTo>
                  <a:lnTo>
                    <a:pt x="409" y="4"/>
                  </a:lnTo>
                  <a:lnTo>
                    <a:pt x="396" y="2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72" y="0"/>
                  </a:lnTo>
                  <a:lnTo>
                    <a:pt x="364" y="2"/>
                  </a:lnTo>
                  <a:lnTo>
                    <a:pt x="356" y="3"/>
                  </a:lnTo>
                  <a:lnTo>
                    <a:pt x="348" y="6"/>
                  </a:lnTo>
                  <a:lnTo>
                    <a:pt x="341" y="10"/>
                  </a:lnTo>
                  <a:lnTo>
                    <a:pt x="334" y="14"/>
                  </a:lnTo>
                  <a:lnTo>
                    <a:pt x="323" y="24"/>
                  </a:lnTo>
                  <a:lnTo>
                    <a:pt x="315" y="35"/>
                  </a:lnTo>
                  <a:lnTo>
                    <a:pt x="308" y="48"/>
                  </a:lnTo>
                  <a:lnTo>
                    <a:pt x="304" y="64"/>
                  </a:lnTo>
                  <a:lnTo>
                    <a:pt x="302" y="80"/>
                  </a:lnTo>
                  <a:lnTo>
                    <a:pt x="302" y="80"/>
                  </a:lnTo>
                  <a:lnTo>
                    <a:pt x="304" y="98"/>
                  </a:lnTo>
                  <a:lnTo>
                    <a:pt x="308" y="113"/>
                  </a:lnTo>
                  <a:lnTo>
                    <a:pt x="315" y="127"/>
                  </a:lnTo>
                  <a:lnTo>
                    <a:pt x="324" y="139"/>
                  </a:lnTo>
                  <a:lnTo>
                    <a:pt x="337" y="147"/>
                  </a:lnTo>
                  <a:lnTo>
                    <a:pt x="350" y="154"/>
                  </a:lnTo>
                  <a:lnTo>
                    <a:pt x="365" y="160"/>
                  </a:lnTo>
                  <a:lnTo>
                    <a:pt x="382" y="161"/>
                  </a:lnTo>
                  <a:lnTo>
                    <a:pt x="382" y="161"/>
                  </a:lnTo>
                  <a:lnTo>
                    <a:pt x="397" y="160"/>
                  </a:lnTo>
                  <a:lnTo>
                    <a:pt x="411" y="156"/>
                  </a:lnTo>
                  <a:lnTo>
                    <a:pt x="423" y="150"/>
                  </a:lnTo>
                  <a:lnTo>
                    <a:pt x="433" y="143"/>
                  </a:lnTo>
                  <a:lnTo>
                    <a:pt x="422" y="123"/>
                  </a:lnTo>
                  <a:lnTo>
                    <a:pt x="422" y="123"/>
                  </a:lnTo>
                  <a:lnTo>
                    <a:pt x="422" y="123"/>
                  </a:lnTo>
                  <a:close/>
                  <a:moveTo>
                    <a:pt x="165" y="158"/>
                  </a:moveTo>
                  <a:lnTo>
                    <a:pt x="192" y="158"/>
                  </a:lnTo>
                  <a:lnTo>
                    <a:pt x="192" y="77"/>
                  </a:lnTo>
                  <a:lnTo>
                    <a:pt x="255" y="158"/>
                  </a:lnTo>
                  <a:lnTo>
                    <a:pt x="290" y="158"/>
                  </a:lnTo>
                  <a:lnTo>
                    <a:pt x="222" y="75"/>
                  </a:lnTo>
                  <a:lnTo>
                    <a:pt x="286" y="3"/>
                  </a:lnTo>
                  <a:lnTo>
                    <a:pt x="253" y="3"/>
                  </a:lnTo>
                  <a:lnTo>
                    <a:pt x="192" y="76"/>
                  </a:lnTo>
                  <a:lnTo>
                    <a:pt x="192" y="3"/>
                  </a:lnTo>
                  <a:lnTo>
                    <a:pt x="165" y="3"/>
                  </a:lnTo>
                  <a:lnTo>
                    <a:pt x="165" y="158"/>
                  </a:lnTo>
                  <a:lnTo>
                    <a:pt x="165" y="158"/>
                  </a:lnTo>
                  <a:lnTo>
                    <a:pt x="165" y="158"/>
                  </a:lnTo>
                  <a:close/>
                  <a:moveTo>
                    <a:pt x="35" y="91"/>
                  </a:moveTo>
                  <a:lnTo>
                    <a:pt x="105" y="91"/>
                  </a:lnTo>
                  <a:lnTo>
                    <a:pt x="105" y="91"/>
                  </a:lnTo>
                  <a:lnTo>
                    <a:pt x="103" y="102"/>
                  </a:lnTo>
                  <a:lnTo>
                    <a:pt x="99" y="110"/>
                  </a:lnTo>
                  <a:lnTo>
                    <a:pt x="93" y="119"/>
                  </a:lnTo>
                  <a:lnTo>
                    <a:pt x="86" y="124"/>
                  </a:lnTo>
                  <a:lnTo>
                    <a:pt x="78" y="130"/>
                  </a:lnTo>
                  <a:lnTo>
                    <a:pt x="70" y="132"/>
                  </a:lnTo>
                  <a:lnTo>
                    <a:pt x="61" y="134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39" y="134"/>
                  </a:lnTo>
                  <a:lnTo>
                    <a:pt x="28" y="131"/>
                  </a:lnTo>
                  <a:lnTo>
                    <a:pt x="19" y="127"/>
                  </a:lnTo>
                  <a:lnTo>
                    <a:pt x="11" y="121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9" y="150"/>
                  </a:lnTo>
                  <a:lnTo>
                    <a:pt x="22" y="156"/>
                  </a:lnTo>
                  <a:lnTo>
                    <a:pt x="35" y="160"/>
                  </a:lnTo>
                  <a:lnTo>
                    <a:pt x="52" y="161"/>
                  </a:lnTo>
                  <a:lnTo>
                    <a:pt x="52" y="161"/>
                  </a:lnTo>
                  <a:lnTo>
                    <a:pt x="70" y="160"/>
                  </a:lnTo>
                  <a:lnTo>
                    <a:pt x="85" y="154"/>
                  </a:lnTo>
                  <a:lnTo>
                    <a:pt x="99" y="147"/>
                  </a:lnTo>
                  <a:lnTo>
                    <a:pt x="111" y="139"/>
                  </a:lnTo>
                  <a:lnTo>
                    <a:pt x="121" y="127"/>
                  </a:lnTo>
                  <a:lnTo>
                    <a:pt x="127" y="113"/>
                  </a:lnTo>
                  <a:lnTo>
                    <a:pt x="132" y="98"/>
                  </a:lnTo>
                  <a:lnTo>
                    <a:pt x="133" y="80"/>
                  </a:lnTo>
                  <a:lnTo>
                    <a:pt x="133" y="80"/>
                  </a:lnTo>
                  <a:lnTo>
                    <a:pt x="132" y="62"/>
                  </a:lnTo>
                  <a:lnTo>
                    <a:pt x="127" y="47"/>
                  </a:lnTo>
                  <a:lnTo>
                    <a:pt x="121" y="33"/>
                  </a:lnTo>
                  <a:lnTo>
                    <a:pt x="111" y="22"/>
                  </a:lnTo>
                  <a:lnTo>
                    <a:pt x="100" y="13"/>
                  </a:lnTo>
                  <a:lnTo>
                    <a:pt x="86" y="6"/>
                  </a:lnTo>
                  <a:lnTo>
                    <a:pt x="71" y="2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38" y="2"/>
                  </a:lnTo>
                  <a:lnTo>
                    <a:pt x="23" y="6"/>
                  </a:lnTo>
                  <a:lnTo>
                    <a:pt x="11" y="11"/>
                  </a:lnTo>
                  <a:lnTo>
                    <a:pt x="1" y="1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20" y="32"/>
                  </a:lnTo>
                  <a:lnTo>
                    <a:pt x="30" y="29"/>
                  </a:lnTo>
                  <a:lnTo>
                    <a:pt x="39" y="26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59" y="26"/>
                  </a:lnTo>
                  <a:lnTo>
                    <a:pt x="68" y="28"/>
                  </a:lnTo>
                  <a:lnTo>
                    <a:pt x="78" y="32"/>
                  </a:lnTo>
                  <a:lnTo>
                    <a:pt x="85" y="36"/>
                  </a:lnTo>
                  <a:lnTo>
                    <a:pt x="92" y="42"/>
                  </a:lnTo>
                  <a:lnTo>
                    <a:pt x="97" y="48"/>
                  </a:lnTo>
                  <a:lnTo>
                    <a:pt x="101" y="57"/>
                  </a:lnTo>
                  <a:lnTo>
                    <a:pt x="104" y="66"/>
                  </a:lnTo>
                  <a:lnTo>
                    <a:pt x="35" y="66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5" name="Freeform 39" hidden="1"/>
            <p:cNvSpPr>
              <a:spLocks noEditPoints="1"/>
            </p:cNvSpPr>
            <p:nvPr/>
          </p:nvSpPr>
          <p:spPr bwMode="auto">
            <a:xfrm>
              <a:off x="2877" y="2451"/>
              <a:ext cx="567" cy="65"/>
            </a:xfrm>
            <a:custGeom>
              <a:avLst/>
              <a:gdLst>
                <a:gd name="T0" fmla="*/ 1609 w 1701"/>
                <a:gd name="T1" fmla="*/ 62 h 195"/>
                <a:gd name="T2" fmla="*/ 1671 w 1701"/>
                <a:gd name="T3" fmla="*/ 104 h 195"/>
                <a:gd name="T4" fmla="*/ 1632 w 1701"/>
                <a:gd name="T5" fmla="*/ 169 h 195"/>
                <a:gd name="T6" fmla="*/ 1569 w 1701"/>
                <a:gd name="T7" fmla="*/ 126 h 195"/>
                <a:gd name="T8" fmla="*/ 1562 w 1701"/>
                <a:gd name="T9" fmla="*/ 173 h 195"/>
                <a:gd name="T10" fmla="*/ 1678 w 1701"/>
                <a:gd name="T11" fmla="*/ 173 h 195"/>
                <a:gd name="T12" fmla="*/ 1687 w 1701"/>
                <a:gd name="T13" fmla="*/ 69 h 195"/>
                <a:gd name="T14" fmla="*/ 1587 w 1701"/>
                <a:gd name="T15" fmla="*/ 41 h 195"/>
                <a:gd name="T16" fmla="*/ 1438 w 1701"/>
                <a:gd name="T17" fmla="*/ 194 h 195"/>
                <a:gd name="T18" fmla="*/ 1273 w 1701"/>
                <a:gd name="T19" fmla="*/ 115 h 195"/>
                <a:gd name="T20" fmla="*/ 1326 w 1701"/>
                <a:gd name="T21" fmla="*/ 60 h 195"/>
                <a:gd name="T22" fmla="*/ 1378 w 1701"/>
                <a:gd name="T23" fmla="*/ 115 h 195"/>
                <a:gd name="T24" fmla="*/ 1326 w 1701"/>
                <a:gd name="T25" fmla="*/ 170 h 195"/>
                <a:gd name="T26" fmla="*/ 1273 w 1701"/>
                <a:gd name="T27" fmla="*/ 115 h 195"/>
                <a:gd name="T28" fmla="*/ 1280 w 1701"/>
                <a:gd name="T29" fmla="*/ 183 h 195"/>
                <a:gd name="T30" fmla="*/ 1393 w 1701"/>
                <a:gd name="T31" fmla="*/ 161 h 195"/>
                <a:gd name="T32" fmla="*/ 1383 w 1701"/>
                <a:gd name="T33" fmla="*/ 58 h 195"/>
                <a:gd name="T34" fmla="*/ 1279 w 1701"/>
                <a:gd name="T35" fmla="*/ 48 h 195"/>
                <a:gd name="T36" fmla="*/ 1134 w 1701"/>
                <a:gd name="T37" fmla="*/ 194 h 195"/>
                <a:gd name="T38" fmla="*/ 1107 w 1701"/>
                <a:gd name="T39" fmla="*/ 37 h 195"/>
                <a:gd name="T40" fmla="*/ 1033 w 1701"/>
                <a:gd name="T41" fmla="*/ 170 h 195"/>
                <a:gd name="T42" fmla="*/ 979 w 1701"/>
                <a:gd name="T43" fmla="*/ 115 h 195"/>
                <a:gd name="T44" fmla="*/ 1030 w 1701"/>
                <a:gd name="T45" fmla="*/ 60 h 195"/>
                <a:gd name="T46" fmla="*/ 1056 w 1701"/>
                <a:gd name="T47" fmla="*/ 40 h 195"/>
                <a:gd name="T48" fmla="*/ 982 w 1701"/>
                <a:gd name="T49" fmla="*/ 49 h 195"/>
                <a:gd name="T50" fmla="*/ 962 w 1701"/>
                <a:gd name="T51" fmla="*/ 162 h 195"/>
                <a:gd name="T52" fmla="*/ 1071 w 1701"/>
                <a:gd name="T53" fmla="*/ 186 h 195"/>
                <a:gd name="T54" fmla="*/ 818 w 1701"/>
                <a:gd name="T55" fmla="*/ 18 h 195"/>
                <a:gd name="T56" fmla="*/ 879 w 1701"/>
                <a:gd name="T57" fmla="*/ 26 h 195"/>
                <a:gd name="T58" fmla="*/ 866 w 1701"/>
                <a:gd name="T59" fmla="*/ 9 h 195"/>
                <a:gd name="T60" fmla="*/ 810 w 1701"/>
                <a:gd name="T61" fmla="*/ 0 h 195"/>
                <a:gd name="T62" fmla="*/ 813 w 1701"/>
                <a:gd name="T63" fmla="*/ 37 h 195"/>
                <a:gd name="T64" fmla="*/ 742 w 1701"/>
                <a:gd name="T65" fmla="*/ 194 h 195"/>
                <a:gd name="T66" fmla="*/ 634 w 1701"/>
                <a:gd name="T67" fmla="*/ 194 h 195"/>
                <a:gd name="T68" fmla="*/ 513 w 1701"/>
                <a:gd name="T69" fmla="*/ 166 h 195"/>
                <a:gd name="T70" fmla="*/ 485 w 1701"/>
                <a:gd name="T71" fmla="*/ 92 h 195"/>
                <a:gd name="T72" fmla="*/ 551 w 1701"/>
                <a:gd name="T73" fmla="*/ 63 h 195"/>
                <a:gd name="T74" fmla="*/ 532 w 1701"/>
                <a:gd name="T75" fmla="*/ 36 h 195"/>
                <a:gd name="T76" fmla="*/ 458 w 1701"/>
                <a:gd name="T77" fmla="*/ 84 h 195"/>
                <a:gd name="T78" fmla="*/ 499 w 1701"/>
                <a:gd name="T79" fmla="*/ 190 h 195"/>
                <a:gd name="T80" fmla="*/ 572 w 1701"/>
                <a:gd name="T81" fmla="*/ 158 h 195"/>
                <a:gd name="T82" fmla="*/ 378 w 1701"/>
                <a:gd name="T83" fmla="*/ 169 h 195"/>
                <a:gd name="T84" fmla="*/ 337 w 1701"/>
                <a:gd name="T85" fmla="*/ 103 h 195"/>
                <a:gd name="T86" fmla="*/ 397 w 1701"/>
                <a:gd name="T87" fmla="*/ 62 h 195"/>
                <a:gd name="T88" fmla="*/ 386 w 1701"/>
                <a:gd name="T89" fmla="*/ 36 h 195"/>
                <a:gd name="T90" fmla="*/ 317 w 1701"/>
                <a:gd name="T91" fmla="*/ 70 h 195"/>
                <a:gd name="T92" fmla="*/ 341 w 1701"/>
                <a:gd name="T93" fmla="*/ 183 h 195"/>
                <a:gd name="T94" fmla="*/ 426 w 1701"/>
                <a:gd name="T95" fmla="*/ 158 h 195"/>
                <a:gd name="T96" fmla="*/ 176 w 1701"/>
                <a:gd name="T97" fmla="*/ 70 h 195"/>
                <a:gd name="T98" fmla="*/ 249 w 1701"/>
                <a:gd name="T99" fmla="*/ 84 h 195"/>
                <a:gd name="T100" fmla="*/ 236 w 1701"/>
                <a:gd name="T101" fmla="*/ 161 h 195"/>
                <a:gd name="T102" fmla="*/ 162 w 1701"/>
                <a:gd name="T103" fmla="*/ 147 h 195"/>
                <a:gd name="T104" fmla="*/ 130 w 1701"/>
                <a:gd name="T105" fmla="*/ 148 h 195"/>
                <a:gd name="T106" fmla="*/ 238 w 1701"/>
                <a:gd name="T107" fmla="*/ 190 h 195"/>
                <a:gd name="T108" fmla="*/ 284 w 1701"/>
                <a:gd name="T109" fmla="*/ 98 h 195"/>
                <a:gd name="T110" fmla="*/ 196 w 1701"/>
                <a:gd name="T111" fmla="*/ 36 h 195"/>
                <a:gd name="T112" fmla="*/ 125 w 1701"/>
                <a:gd name="T113" fmla="*/ 115 h 195"/>
                <a:gd name="T114" fmla="*/ 74 w 1701"/>
                <a:gd name="T115" fmla="*/ 77 h 195"/>
                <a:gd name="T116" fmla="*/ 57 w 1701"/>
                <a:gd name="T117" fmla="*/ 111 h 195"/>
                <a:gd name="T118" fmla="*/ 27 w 1701"/>
                <a:gd name="T119" fmla="*/ 194 h 195"/>
                <a:gd name="T120" fmla="*/ 96 w 1701"/>
                <a:gd name="T121" fmla="*/ 115 h 195"/>
                <a:gd name="T122" fmla="*/ 84 w 1701"/>
                <a:gd name="T123" fmla="*/ 47 h 195"/>
                <a:gd name="T124" fmla="*/ 27 w 1701"/>
                <a:gd name="T125" fmla="*/ 19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1" h="195">
                  <a:moveTo>
                    <a:pt x="1568" y="115"/>
                  </a:moveTo>
                  <a:lnTo>
                    <a:pt x="1568" y="115"/>
                  </a:lnTo>
                  <a:lnTo>
                    <a:pt x="1569" y="104"/>
                  </a:lnTo>
                  <a:lnTo>
                    <a:pt x="1572" y="93"/>
                  </a:lnTo>
                  <a:lnTo>
                    <a:pt x="1577" y="84"/>
                  </a:lnTo>
                  <a:lnTo>
                    <a:pt x="1583" y="76"/>
                  </a:lnTo>
                  <a:lnTo>
                    <a:pt x="1591" y="70"/>
                  </a:lnTo>
                  <a:lnTo>
                    <a:pt x="1599" y="65"/>
                  </a:lnTo>
                  <a:lnTo>
                    <a:pt x="1609" y="62"/>
                  </a:lnTo>
                  <a:lnTo>
                    <a:pt x="1620" y="60"/>
                  </a:lnTo>
                  <a:lnTo>
                    <a:pt x="1620" y="60"/>
                  </a:lnTo>
                  <a:lnTo>
                    <a:pt x="1631" y="62"/>
                  </a:lnTo>
                  <a:lnTo>
                    <a:pt x="1641" y="65"/>
                  </a:lnTo>
                  <a:lnTo>
                    <a:pt x="1650" y="70"/>
                  </a:lnTo>
                  <a:lnTo>
                    <a:pt x="1657" y="76"/>
                  </a:lnTo>
                  <a:lnTo>
                    <a:pt x="1664" y="84"/>
                  </a:lnTo>
                  <a:lnTo>
                    <a:pt x="1668" y="93"/>
                  </a:lnTo>
                  <a:lnTo>
                    <a:pt x="1671" y="104"/>
                  </a:lnTo>
                  <a:lnTo>
                    <a:pt x="1672" y="115"/>
                  </a:lnTo>
                  <a:lnTo>
                    <a:pt x="1672" y="115"/>
                  </a:lnTo>
                  <a:lnTo>
                    <a:pt x="1672" y="126"/>
                  </a:lnTo>
                  <a:lnTo>
                    <a:pt x="1669" y="137"/>
                  </a:lnTo>
                  <a:lnTo>
                    <a:pt x="1664" y="146"/>
                  </a:lnTo>
                  <a:lnTo>
                    <a:pt x="1658" y="154"/>
                  </a:lnTo>
                  <a:lnTo>
                    <a:pt x="1652" y="161"/>
                  </a:lnTo>
                  <a:lnTo>
                    <a:pt x="1642" y="166"/>
                  </a:lnTo>
                  <a:lnTo>
                    <a:pt x="1632" y="169"/>
                  </a:lnTo>
                  <a:lnTo>
                    <a:pt x="1620" y="170"/>
                  </a:lnTo>
                  <a:lnTo>
                    <a:pt x="1620" y="170"/>
                  </a:lnTo>
                  <a:lnTo>
                    <a:pt x="1610" y="169"/>
                  </a:lnTo>
                  <a:lnTo>
                    <a:pt x="1599" y="166"/>
                  </a:lnTo>
                  <a:lnTo>
                    <a:pt x="1591" y="161"/>
                  </a:lnTo>
                  <a:lnTo>
                    <a:pt x="1583" y="154"/>
                  </a:lnTo>
                  <a:lnTo>
                    <a:pt x="1577" y="147"/>
                  </a:lnTo>
                  <a:lnTo>
                    <a:pt x="1572" y="137"/>
                  </a:lnTo>
                  <a:lnTo>
                    <a:pt x="1569" y="126"/>
                  </a:lnTo>
                  <a:lnTo>
                    <a:pt x="1568" y="115"/>
                  </a:lnTo>
                  <a:lnTo>
                    <a:pt x="1568" y="115"/>
                  </a:lnTo>
                  <a:lnTo>
                    <a:pt x="1568" y="115"/>
                  </a:lnTo>
                  <a:close/>
                  <a:moveTo>
                    <a:pt x="1539" y="115"/>
                  </a:moveTo>
                  <a:lnTo>
                    <a:pt x="1539" y="115"/>
                  </a:lnTo>
                  <a:lnTo>
                    <a:pt x="1542" y="133"/>
                  </a:lnTo>
                  <a:lnTo>
                    <a:pt x="1546" y="148"/>
                  </a:lnTo>
                  <a:lnTo>
                    <a:pt x="1553" y="162"/>
                  </a:lnTo>
                  <a:lnTo>
                    <a:pt x="1562" y="173"/>
                  </a:lnTo>
                  <a:lnTo>
                    <a:pt x="1575" y="183"/>
                  </a:lnTo>
                  <a:lnTo>
                    <a:pt x="1588" y="190"/>
                  </a:lnTo>
                  <a:lnTo>
                    <a:pt x="1603" y="194"/>
                  </a:lnTo>
                  <a:lnTo>
                    <a:pt x="1620" y="195"/>
                  </a:lnTo>
                  <a:lnTo>
                    <a:pt x="1620" y="195"/>
                  </a:lnTo>
                  <a:lnTo>
                    <a:pt x="1636" y="194"/>
                  </a:lnTo>
                  <a:lnTo>
                    <a:pt x="1653" y="190"/>
                  </a:lnTo>
                  <a:lnTo>
                    <a:pt x="1667" y="183"/>
                  </a:lnTo>
                  <a:lnTo>
                    <a:pt x="1678" y="173"/>
                  </a:lnTo>
                  <a:lnTo>
                    <a:pt x="1687" y="161"/>
                  </a:lnTo>
                  <a:lnTo>
                    <a:pt x="1696" y="147"/>
                  </a:lnTo>
                  <a:lnTo>
                    <a:pt x="1700" y="132"/>
                  </a:lnTo>
                  <a:lnTo>
                    <a:pt x="1701" y="115"/>
                  </a:lnTo>
                  <a:lnTo>
                    <a:pt x="1701" y="115"/>
                  </a:lnTo>
                  <a:lnTo>
                    <a:pt x="1701" y="107"/>
                  </a:lnTo>
                  <a:lnTo>
                    <a:pt x="1700" y="98"/>
                  </a:lnTo>
                  <a:lnTo>
                    <a:pt x="1696" y="82"/>
                  </a:lnTo>
                  <a:lnTo>
                    <a:pt x="1687" y="69"/>
                  </a:lnTo>
                  <a:lnTo>
                    <a:pt x="1678" y="58"/>
                  </a:lnTo>
                  <a:lnTo>
                    <a:pt x="1667" y="48"/>
                  </a:lnTo>
                  <a:lnTo>
                    <a:pt x="1653" y="41"/>
                  </a:lnTo>
                  <a:lnTo>
                    <a:pt x="1636" y="37"/>
                  </a:lnTo>
                  <a:lnTo>
                    <a:pt x="1620" y="36"/>
                  </a:lnTo>
                  <a:lnTo>
                    <a:pt x="1620" y="36"/>
                  </a:lnTo>
                  <a:lnTo>
                    <a:pt x="1612" y="36"/>
                  </a:lnTo>
                  <a:lnTo>
                    <a:pt x="1603" y="37"/>
                  </a:lnTo>
                  <a:lnTo>
                    <a:pt x="1587" y="41"/>
                  </a:lnTo>
                  <a:lnTo>
                    <a:pt x="1573" y="48"/>
                  </a:lnTo>
                  <a:lnTo>
                    <a:pt x="1562" y="59"/>
                  </a:lnTo>
                  <a:lnTo>
                    <a:pt x="1553" y="70"/>
                  </a:lnTo>
                  <a:lnTo>
                    <a:pt x="1546" y="84"/>
                  </a:lnTo>
                  <a:lnTo>
                    <a:pt x="1542" y="99"/>
                  </a:lnTo>
                  <a:lnTo>
                    <a:pt x="1539" y="115"/>
                  </a:lnTo>
                  <a:lnTo>
                    <a:pt x="1539" y="115"/>
                  </a:lnTo>
                  <a:lnTo>
                    <a:pt x="1539" y="115"/>
                  </a:lnTo>
                  <a:close/>
                  <a:moveTo>
                    <a:pt x="1438" y="194"/>
                  </a:moveTo>
                  <a:lnTo>
                    <a:pt x="1466" y="194"/>
                  </a:lnTo>
                  <a:lnTo>
                    <a:pt x="1466" y="63"/>
                  </a:lnTo>
                  <a:lnTo>
                    <a:pt x="1526" y="63"/>
                  </a:lnTo>
                  <a:lnTo>
                    <a:pt x="1526" y="37"/>
                  </a:lnTo>
                  <a:lnTo>
                    <a:pt x="1438" y="37"/>
                  </a:lnTo>
                  <a:lnTo>
                    <a:pt x="1438" y="194"/>
                  </a:lnTo>
                  <a:lnTo>
                    <a:pt x="1438" y="194"/>
                  </a:lnTo>
                  <a:lnTo>
                    <a:pt x="1438" y="194"/>
                  </a:lnTo>
                  <a:close/>
                  <a:moveTo>
                    <a:pt x="1273" y="115"/>
                  </a:moveTo>
                  <a:lnTo>
                    <a:pt x="1273" y="115"/>
                  </a:lnTo>
                  <a:lnTo>
                    <a:pt x="1275" y="104"/>
                  </a:lnTo>
                  <a:lnTo>
                    <a:pt x="1277" y="93"/>
                  </a:lnTo>
                  <a:lnTo>
                    <a:pt x="1282" y="84"/>
                  </a:lnTo>
                  <a:lnTo>
                    <a:pt x="1288" y="76"/>
                  </a:lnTo>
                  <a:lnTo>
                    <a:pt x="1295" y="70"/>
                  </a:lnTo>
                  <a:lnTo>
                    <a:pt x="1305" y="65"/>
                  </a:lnTo>
                  <a:lnTo>
                    <a:pt x="1315" y="62"/>
                  </a:lnTo>
                  <a:lnTo>
                    <a:pt x="1326" y="60"/>
                  </a:lnTo>
                  <a:lnTo>
                    <a:pt x="1326" y="60"/>
                  </a:lnTo>
                  <a:lnTo>
                    <a:pt x="1337" y="62"/>
                  </a:lnTo>
                  <a:lnTo>
                    <a:pt x="1346" y="65"/>
                  </a:lnTo>
                  <a:lnTo>
                    <a:pt x="1354" y="70"/>
                  </a:lnTo>
                  <a:lnTo>
                    <a:pt x="1363" y="76"/>
                  </a:lnTo>
                  <a:lnTo>
                    <a:pt x="1370" y="84"/>
                  </a:lnTo>
                  <a:lnTo>
                    <a:pt x="1374" y="93"/>
                  </a:lnTo>
                  <a:lnTo>
                    <a:pt x="1376" y="104"/>
                  </a:lnTo>
                  <a:lnTo>
                    <a:pt x="1378" y="115"/>
                  </a:lnTo>
                  <a:lnTo>
                    <a:pt x="1378" y="115"/>
                  </a:lnTo>
                  <a:lnTo>
                    <a:pt x="1376" y="126"/>
                  </a:lnTo>
                  <a:lnTo>
                    <a:pt x="1374" y="137"/>
                  </a:lnTo>
                  <a:lnTo>
                    <a:pt x="1370" y="146"/>
                  </a:lnTo>
                  <a:lnTo>
                    <a:pt x="1364" y="154"/>
                  </a:lnTo>
                  <a:lnTo>
                    <a:pt x="1356" y="161"/>
                  </a:lnTo>
                  <a:lnTo>
                    <a:pt x="1348" y="166"/>
                  </a:lnTo>
                  <a:lnTo>
                    <a:pt x="1337" y="169"/>
                  </a:lnTo>
                  <a:lnTo>
                    <a:pt x="1326" y="170"/>
                  </a:lnTo>
                  <a:lnTo>
                    <a:pt x="1326" y="170"/>
                  </a:lnTo>
                  <a:lnTo>
                    <a:pt x="1315" y="169"/>
                  </a:lnTo>
                  <a:lnTo>
                    <a:pt x="1305" y="166"/>
                  </a:lnTo>
                  <a:lnTo>
                    <a:pt x="1297" y="161"/>
                  </a:lnTo>
                  <a:lnTo>
                    <a:pt x="1288" y="154"/>
                  </a:lnTo>
                  <a:lnTo>
                    <a:pt x="1283" y="147"/>
                  </a:lnTo>
                  <a:lnTo>
                    <a:pt x="1277" y="137"/>
                  </a:lnTo>
                  <a:lnTo>
                    <a:pt x="1275" y="126"/>
                  </a:lnTo>
                  <a:lnTo>
                    <a:pt x="1273" y="115"/>
                  </a:lnTo>
                  <a:lnTo>
                    <a:pt x="1273" y="115"/>
                  </a:lnTo>
                  <a:lnTo>
                    <a:pt x="1273" y="115"/>
                  </a:lnTo>
                  <a:close/>
                  <a:moveTo>
                    <a:pt x="1244" y="115"/>
                  </a:moveTo>
                  <a:lnTo>
                    <a:pt x="1244" y="115"/>
                  </a:lnTo>
                  <a:lnTo>
                    <a:pt x="1246" y="133"/>
                  </a:lnTo>
                  <a:lnTo>
                    <a:pt x="1251" y="148"/>
                  </a:lnTo>
                  <a:lnTo>
                    <a:pt x="1258" y="162"/>
                  </a:lnTo>
                  <a:lnTo>
                    <a:pt x="1268" y="173"/>
                  </a:lnTo>
                  <a:lnTo>
                    <a:pt x="1280" y="183"/>
                  </a:lnTo>
                  <a:lnTo>
                    <a:pt x="1294" y="190"/>
                  </a:lnTo>
                  <a:lnTo>
                    <a:pt x="1309" y="194"/>
                  </a:lnTo>
                  <a:lnTo>
                    <a:pt x="1326" y="195"/>
                  </a:lnTo>
                  <a:lnTo>
                    <a:pt x="1326" y="195"/>
                  </a:lnTo>
                  <a:lnTo>
                    <a:pt x="1342" y="194"/>
                  </a:lnTo>
                  <a:lnTo>
                    <a:pt x="1357" y="190"/>
                  </a:lnTo>
                  <a:lnTo>
                    <a:pt x="1371" y="183"/>
                  </a:lnTo>
                  <a:lnTo>
                    <a:pt x="1383" y="173"/>
                  </a:lnTo>
                  <a:lnTo>
                    <a:pt x="1393" y="161"/>
                  </a:lnTo>
                  <a:lnTo>
                    <a:pt x="1400" y="147"/>
                  </a:lnTo>
                  <a:lnTo>
                    <a:pt x="1405" y="132"/>
                  </a:lnTo>
                  <a:lnTo>
                    <a:pt x="1407" y="115"/>
                  </a:lnTo>
                  <a:lnTo>
                    <a:pt x="1407" y="115"/>
                  </a:lnTo>
                  <a:lnTo>
                    <a:pt x="1407" y="107"/>
                  </a:lnTo>
                  <a:lnTo>
                    <a:pt x="1405" y="98"/>
                  </a:lnTo>
                  <a:lnTo>
                    <a:pt x="1400" y="82"/>
                  </a:lnTo>
                  <a:lnTo>
                    <a:pt x="1393" y="69"/>
                  </a:lnTo>
                  <a:lnTo>
                    <a:pt x="1383" y="58"/>
                  </a:lnTo>
                  <a:lnTo>
                    <a:pt x="1371" y="48"/>
                  </a:lnTo>
                  <a:lnTo>
                    <a:pt x="1357" y="41"/>
                  </a:lnTo>
                  <a:lnTo>
                    <a:pt x="1342" y="37"/>
                  </a:lnTo>
                  <a:lnTo>
                    <a:pt x="1326" y="36"/>
                  </a:lnTo>
                  <a:lnTo>
                    <a:pt x="1326" y="36"/>
                  </a:lnTo>
                  <a:lnTo>
                    <a:pt x="1317" y="36"/>
                  </a:lnTo>
                  <a:lnTo>
                    <a:pt x="1308" y="37"/>
                  </a:lnTo>
                  <a:lnTo>
                    <a:pt x="1293" y="41"/>
                  </a:lnTo>
                  <a:lnTo>
                    <a:pt x="1279" y="48"/>
                  </a:lnTo>
                  <a:lnTo>
                    <a:pt x="1268" y="59"/>
                  </a:lnTo>
                  <a:lnTo>
                    <a:pt x="1258" y="70"/>
                  </a:lnTo>
                  <a:lnTo>
                    <a:pt x="1250" y="84"/>
                  </a:lnTo>
                  <a:lnTo>
                    <a:pt x="1246" y="99"/>
                  </a:lnTo>
                  <a:lnTo>
                    <a:pt x="1244" y="115"/>
                  </a:lnTo>
                  <a:lnTo>
                    <a:pt x="1244" y="115"/>
                  </a:lnTo>
                  <a:lnTo>
                    <a:pt x="1244" y="115"/>
                  </a:lnTo>
                  <a:close/>
                  <a:moveTo>
                    <a:pt x="1107" y="194"/>
                  </a:moveTo>
                  <a:lnTo>
                    <a:pt x="1134" y="194"/>
                  </a:lnTo>
                  <a:lnTo>
                    <a:pt x="1134" y="113"/>
                  </a:lnTo>
                  <a:lnTo>
                    <a:pt x="1198" y="194"/>
                  </a:lnTo>
                  <a:lnTo>
                    <a:pt x="1232" y="194"/>
                  </a:lnTo>
                  <a:lnTo>
                    <a:pt x="1165" y="110"/>
                  </a:lnTo>
                  <a:lnTo>
                    <a:pt x="1228" y="37"/>
                  </a:lnTo>
                  <a:lnTo>
                    <a:pt x="1195" y="37"/>
                  </a:lnTo>
                  <a:lnTo>
                    <a:pt x="1134" y="111"/>
                  </a:lnTo>
                  <a:lnTo>
                    <a:pt x="1134" y="37"/>
                  </a:lnTo>
                  <a:lnTo>
                    <a:pt x="1107" y="37"/>
                  </a:lnTo>
                  <a:lnTo>
                    <a:pt x="1107" y="194"/>
                  </a:lnTo>
                  <a:lnTo>
                    <a:pt x="1107" y="194"/>
                  </a:lnTo>
                  <a:lnTo>
                    <a:pt x="1107" y="194"/>
                  </a:lnTo>
                  <a:close/>
                  <a:moveTo>
                    <a:pt x="1070" y="158"/>
                  </a:moveTo>
                  <a:lnTo>
                    <a:pt x="1070" y="158"/>
                  </a:lnTo>
                  <a:lnTo>
                    <a:pt x="1062" y="164"/>
                  </a:lnTo>
                  <a:lnTo>
                    <a:pt x="1052" y="168"/>
                  </a:lnTo>
                  <a:lnTo>
                    <a:pt x="1042" y="169"/>
                  </a:lnTo>
                  <a:lnTo>
                    <a:pt x="1033" y="170"/>
                  </a:lnTo>
                  <a:lnTo>
                    <a:pt x="1033" y="170"/>
                  </a:lnTo>
                  <a:lnTo>
                    <a:pt x="1020" y="169"/>
                  </a:lnTo>
                  <a:lnTo>
                    <a:pt x="1011" y="166"/>
                  </a:lnTo>
                  <a:lnTo>
                    <a:pt x="1001" y="161"/>
                  </a:lnTo>
                  <a:lnTo>
                    <a:pt x="994" y="155"/>
                  </a:lnTo>
                  <a:lnTo>
                    <a:pt x="987" y="147"/>
                  </a:lnTo>
                  <a:lnTo>
                    <a:pt x="983" y="137"/>
                  </a:lnTo>
                  <a:lnTo>
                    <a:pt x="979" y="128"/>
                  </a:lnTo>
                  <a:lnTo>
                    <a:pt x="979" y="115"/>
                  </a:lnTo>
                  <a:lnTo>
                    <a:pt x="979" y="115"/>
                  </a:lnTo>
                  <a:lnTo>
                    <a:pt x="979" y="103"/>
                  </a:lnTo>
                  <a:lnTo>
                    <a:pt x="982" y="92"/>
                  </a:lnTo>
                  <a:lnTo>
                    <a:pt x="987" y="84"/>
                  </a:lnTo>
                  <a:lnTo>
                    <a:pt x="993" y="76"/>
                  </a:lnTo>
                  <a:lnTo>
                    <a:pt x="1001" y="69"/>
                  </a:lnTo>
                  <a:lnTo>
                    <a:pt x="1009" y="65"/>
                  </a:lnTo>
                  <a:lnTo>
                    <a:pt x="1019" y="62"/>
                  </a:lnTo>
                  <a:lnTo>
                    <a:pt x="1030" y="60"/>
                  </a:lnTo>
                  <a:lnTo>
                    <a:pt x="1030" y="60"/>
                  </a:lnTo>
                  <a:lnTo>
                    <a:pt x="1040" y="62"/>
                  </a:lnTo>
                  <a:lnTo>
                    <a:pt x="1049" y="63"/>
                  </a:lnTo>
                  <a:lnTo>
                    <a:pt x="1057" y="67"/>
                  </a:lnTo>
                  <a:lnTo>
                    <a:pt x="1064" y="71"/>
                  </a:lnTo>
                  <a:lnTo>
                    <a:pt x="1077" y="51"/>
                  </a:lnTo>
                  <a:lnTo>
                    <a:pt x="1077" y="51"/>
                  </a:lnTo>
                  <a:lnTo>
                    <a:pt x="1068" y="45"/>
                  </a:lnTo>
                  <a:lnTo>
                    <a:pt x="1056" y="40"/>
                  </a:lnTo>
                  <a:lnTo>
                    <a:pt x="1044" y="37"/>
                  </a:lnTo>
                  <a:lnTo>
                    <a:pt x="1030" y="36"/>
                  </a:lnTo>
                  <a:lnTo>
                    <a:pt x="1030" y="36"/>
                  </a:lnTo>
                  <a:lnTo>
                    <a:pt x="1020" y="36"/>
                  </a:lnTo>
                  <a:lnTo>
                    <a:pt x="1011" y="37"/>
                  </a:lnTo>
                  <a:lnTo>
                    <a:pt x="1002" y="38"/>
                  </a:lnTo>
                  <a:lnTo>
                    <a:pt x="996" y="41"/>
                  </a:lnTo>
                  <a:lnTo>
                    <a:pt x="989" y="45"/>
                  </a:lnTo>
                  <a:lnTo>
                    <a:pt x="982" y="49"/>
                  </a:lnTo>
                  <a:lnTo>
                    <a:pt x="971" y="59"/>
                  </a:lnTo>
                  <a:lnTo>
                    <a:pt x="961" y="70"/>
                  </a:lnTo>
                  <a:lnTo>
                    <a:pt x="954" y="84"/>
                  </a:lnTo>
                  <a:lnTo>
                    <a:pt x="951" y="99"/>
                  </a:lnTo>
                  <a:lnTo>
                    <a:pt x="950" y="115"/>
                  </a:lnTo>
                  <a:lnTo>
                    <a:pt x="950" y="115"/>
                  </a:lnTo>
                  <a:lnTo>
                    <a:pt x="951" y="133"/>
                  </a:lnTo>
                  <a:lnTo>
                    <a:pt x="956" y="148"/>
                  </a:lnTo>
                  <a:lnTo>
                    <a:pt x="962" y="162"/>
                  </a:lnTo>
                  <a:lnTo>
                    <a:pt x="972" y="173"/>
                  </a:lnTo>
                  <a:lnTo>
                    <a:pt x="983" y="183"/>
                  </a:lnTo>
                  <a:lnTo>
                    <a:pt x="997" y="190"/>
                  </a:lnTo>
                  <a:lnTo>
                    <a:pt x="1013" y="194"/>
                  </a:lnTo>
                  <a:lnTo>
                    <a:pt x="1030" y="195"/>
                  </a:lnTo>
                  <a:lnTo>
                    <a:pt x="1030" y="195"/>
                  </a:lnTo>
                  <a:lnTo>
                    <a:pt x="1045" y="194"/>
                  </a:lnTo>
                  <a:lnTo>
                    <a:pt x="1059" y="191"/>
                  </a:lnTo>
                  <a:lnTo>
                    <a:pt x="1071" y="186"/>
                  </a:lnTo>
                  <a:lnTo>
                    <a:pt x="1079" y="179"/>
                  </a:lnTo>
                  <a:lnTo>
                    <a:pt x="1070" y="158"/>
                  </a:lnTo>
                  <a:lnTo>
                    <a:pt x="1070" y="158"/>
                  </a:lnTo>
                  <a:lnTo>
                    <a:pt x="1070" y="158"/>
                  </a:lnTo>
                  <a:close/>
                  <a:moveTo>
                    <a:pt x="810" y="0"/>
                  </a:moveTo>
                  <a:lnTo>
                    <a:pt x="810" y="0"/>
                  </a:lnTo>
                  <a:lnTo>
                    <a:pt x="811" y="7"/>
                  </a:lnTo>
                  <a:lnTo>
                    <a:pt x="814" y="12"/>
                  </a:lnTo>
                  <a:lnTo>
                    <a:pt x="818" y="18"/>
                  </a:lnTo>
                  <a:lnTo>
                    <a:pt x="822" y="23"/>
                  </a:lnTo>
                  <a:lnTo>
                    <a:pt x="829" y="26"/>
                  </a:lnTo>
                  <a:lnTo>
                    <a:pt x="836" y="29"/>
                  </a:lnTo>
                  <a:lnTo>
                    <a:pt x="844" y="31"/>
                  </a:lnTo>
                  <a:lnTo>
                    <a:pt x="854" y="31"/>
                  </a:lnTo>
                  <a:lnTo>
                    <a:pt x="854" y="31"/>
                  </a:lnTo>
                  <a:lnTo>
                    <a:pt x="863" y="31"/>
                  </a:lnTo>
                  <a:lnTo>
                    <a:pt x="872" y="29"/>
                  </a:lnTo>
                  <a:lnTo>
                    <a:pt x="879" y="26"/>
                  </a:lnTo>
                  <a:lnTo>
                    <a:pt x="885" y="23"/>
                  </a:lnTo>
                  <a:lnTo>
                    <a:pt x="890" y="18"/>
                  </a:lnTo>
                  <a:lnTo>
                    <a:pt x="894" y="12"/>
                  </a:lnTo>
                  <a:lnTo>
                    <a:pt x="896" y="7"/>
                  </a:lnTo>
                  <a:lnTo>
                    <a:pt x="898" y="0"/>
                  </a:lnTo>
                  <a:lnTo>
                    <a:pt x="872" y="0"/>
                  </a:lnTo>
                  <a:lnTo>
                    <a:pt x="872" y="0"/>
                  </a:lnTo>
                  <a:lnTo>
                    <a:pt x="870" y="5"/>
                  </a:lnTo>
                  <a:lnTo>
                    <a:pt x="866" y="9"/>
                  </a:lnTo>
                  <a:lnTo>
                    <a:pt x="861" y="12"/>
                  </a:lnTo>
                  <a:lnTo>
                    <a:pt x="854" y="12"/>
                  </a:lnTo>
                  <a:lnTo>
                    <a:pt x="854" y="12"/>
                  </a:lnTo>
                  <a:lnTo>
                    <a:pt x="847" y="12"/>
                  </a:lnTo>
                  <a:lnTo>
                    <a:pt x="841" y="9"/>
                  </a:lnTo>
                  <a:lnTo>
                    <a:pt x="837" y="5"/>
                  </a:lnTo>
                  <a:lnTo>
                    <a:pt x="836" y="0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810" y="0"/>
                  </a:lnTo>
                  <a:close/>
                  <a:moveTo>
                    <a:pt x="810" y="194"/>
                  </a:moveTo>
                  <a:lnTo>
                    <a:pt x="891" y="82"/>
                  </a:lnTo>
                  <a:lnTo>
                    <a:pt x="891" y="194"/>
                  </a:lnTo>
                  <a:lnTo>
                    <a:pt x="918" y="194"/>
                  </a:lnTo>
                  <a:lnTo>
                    <a:pt x="918" y="37"/>
                  </a:lnTo>
                  <a:lnTo>
                    <a:pt x="894" y="37"/>
                  </a:lnTo>
                  <a:lnTo>
                    <a:pt x="813" y="148"/>
                  </a:lnTo>
                  <a:lnTo>
                    <a:pt x="813" y="37"/>
                  </a:lnTo>
                  <a:lnTo>
                    <a:pt x="785" y="37"/>
                  </a:lnTo>
                  <a:lnTo>
                    <a:pt x="785" y="194"/>
                  </a:lnTo>
                  <a:lnTo>
                    <a:pt x="810" y="194"/>
                  </a:lnTo>
                  <a:lnTo>
                    <a:pt x="810" y="194"/>
                  </a:lnTo>
                  <a:lnTo>
                    <a:pt x="810" y="194"/>
                  </a:lnTo>
                  <a:close/>
                  <a:moveTo>
                    <a:pt x="634" y="194"/>
                  </a:moveTo>
                  <a:lnTo>
                    <a:pt x="715" y="82"/>
                  </a:lnTo>
                  <a:lnTo>
                    <a:pt x="715" y="194"/>
                  </a:lnTo>
                  <a:lnTo>
                    <a:pt x="742" y="194"/>
                  </a:lnTo>
                  <a:lnTo>
                    <a:pt x="742" y="37"/>
                  </a:lnTo>
                  <a:lnTo>
                    <a:pt x="718" y="37"/>
                  </a:lnTo>
                  <a:lnTo>
                    <a:pt x="637" y="148"/>
                  </a:lnTo>
                  <a:lnTo>
                    <a:pt x="637" y="37"/>
                  </a:lnTo>
                  <a:lnTo>
                    <a:pt x="609" y="37"/>
                  </a:lnTo>
                  <a:lnTo>
                    <a:pt x="609" y="194"/>
                  </a:lnTo>
                  <a:lnTo>
                    <a:pt x="634" y="194"/>
                  </a:lnTo>
                  <a:lnTo>
                    <a:pt x="634" y="194"/>
                  </a:lnTo>
                  <a:lnTo>
                    <a:pt x="634" y="194"/>
                  </a:lnTo>
                  <a:close/>
                  <a:moveTo>
                    <a:pt x="572" y="158"/>
                  </a:moveTo>
                  <a:lnTo>
                    <a:pt x="572" y="158"/>
                  </a:lnTo>
                  <a:lnTo>
                    <a:pt x="564" y="164"/>
                  </a:lnTo>
                  <a:lnTo>
                    <a:pt x="554" y="168"/>
                  </a:lnTo>
                  <a:lnTo>
                    <a:pt x="544" y="169"/>
                  </a:lnTo>
                  <a:lnTo>
                    <a:pt x="535" y="170"/>
                  </a:lnTo>
                  <a:lnTo>
                    <a:pt x="535" y="170"/>
                  </a:lnTo>
                  <a:lnTo>
                    <a:pt x="524" y="169"/>
                  </a:lnTo>
                  <a:lnTo>
                    <a:pt x="513" y="166"/>
                  </a:lnTo>
                  <a:lnTo>
                    <a:pt x="503" y="161"/>
                  </a:lnTo>
                  <a:lnTo>
                    <a:pt x="496" y="155"/>
                  </a:lnTo>
                  <a:lnTo>
                    <a:pt x="489" y="147"/>
                  </a:lnTo>
                  <a:lnTo>
                    <a:pt x="485" y="137"/>
                  </a:lnTo>
                  <a:lnTo>
                    <a:pt x="482" y="128"/>
                  </a:lnTo>
                  <a:lnTo>
                    <a:pt x="481" y="115"/>
                  </a:lnTo>
                  <a:lnTo>
                    <a:pt x="481" y="115"/>
                  </a:lnTo>
                  <a:lnTo>
                    <a:pt x="482" y="103"/>
                  </a:lnTo>
                  <a:lnTo>
                    <a:pt x="485" y="92"/>
                  </a:lnTo>
                  <a:lnTo>
                    <a:pt x="489" y="84"/>
                  </a:lnTo>
                  <a:lnTo>
                    <a:pt x="495" y="76"/>
                  </a:lnTo>
                  <a:lnTo>
                    <a:pt x="503" y="69"/>
                  </a:lnTo>
                  <a:lnTo>
                    <a:pt x="511" y="65"/>
                  </a:lnTo>
                  <a:lnTo>
                    <a:pt x="521" y="62"/>
                  </a:lnTo>
                  <a:lnTo>
                    <a:pt x="532" y="60"/>
                  </a:lnTo>
                  <a:lnTo>
                    <a:pt x="532" y="60"/>
                  </a:lnTo>
                  <a:lnTo>
                    <a:pt x="543" y="62"/>
                  </a:lnTo>
                  <a:lnTo>
                    <a:pt x="551" y="63"/>
                  </a:lnTo>
                  <a:lnTo>
                    <a:pt x="560" y="67"/>
                  </a:lnTo>
                  <a:lnTo>
                    <a:pt x="566" y="71"/>
                  </a:lnTo>
                  <a:lnTo>
                    <a:pt x="579" y="51"/>
                  </a:lnTo>
                  <a:lnTo>
                    <a:pt x="579" y="51"/>
                  </a:lnTo>
                  <a:lnTo>
                    <a:pt x="571" y="45"/>
                  </a:lnTo>
                  <a:lnTo>
                    <a:pt x="560" y="40"/>
                  </a:lnTo>
                  <a:lnTo>
                    <a:pt x="546" y="37"/>
                  </a:lnTo>
                  <a:lnTo>
                    <a:pt x="532" y="36"/>
                  </a:lnTo>
                  <a:lnTo>
                    <a:pt x="532" y="36"/>
                  </a:lnTo>
                  <a:lnTo>
                    <a:pt x="522" y="36"/>
                  </a:lnTo>
                  <a:lnTo>
                    <a:pt x="513" y="37"/>
                  </a:lnTo>
                  <a:lnTo>
                    <a:pt x="504" y="38"/>
                  </a:lnTo>
                  <a:lnTo>
                    <a:pt x="498" y="41"/>
                  </a:lnTo>
                  <a:lnTo>
                    <a:pt x="491" y="45"/>
                  </a:lnTo>
                  <a:lnTo>
                    <a:pt x="484" y="49"/>
                  </a:lnTo>
                  <a:lnTo>
                    <a:pt x="473" y="59"/>
                  </a:lnTo>
                  <a:lnTo>
                    <a:pt x="463" y="70"/>
                  </a:lnTo>
                  <a:lnTo>
                    <a:pt x="458" y="84"/>
                  </a:lnTo>
                  <a:lnTo>
                    <a:pt x="454" y="99"/>
                  </a:lnTo>
                  <a:lnTo>
                    <a:pt x="452" y="115"/>
                  </a:lnTo>
                  <a:lnTo>
                    <a:pt x="452" y="115"/>
                  </a:lnTo>
                  <a:lnTo>
                    <a:pt x="454" y="133"/>
                  </a:lnTo>
                  <a:lnTo>
                    <a:pt x="458" y="148"/>
                  </a:lnTo>
                  <a:lnTo>
                    <a:pt x="465" y="162"/>
                  </a:lnTo>
                  <a:lnTo>
                    <a:pt x="474" y="173"/>
                  </a:lnTo>
                  <a:lnTo>
                    <a:pt x="487" y="183"/>
                  </a:lnTo>
                  <a:lnTo>
                    <a:pt x="499" y="190"/>
                  </a:lnTo>
                  <a:lnTo>
                    <a:pt x="515" y="194"/>
                  </a:lnTo>
                  <a:lnTo>
                    <a:pt x="532" y="195"/>
                  </a:lnTo>
                  <a:lnTo>
                    <a:pt x="532" y="195"/>
                  </a:lnTo>
                  <a:lnTo>
                    <a:pt x="547" y="194"/>
                  </a:lnTo>
                  <a:lnTo>
                    <a:pt x="561" y="191"/>
                  </a:lnTo>
                  <a:lnTo>
                    <a:pt x="573" y="186"/>
                  </a:lnTo>
                  <a:lnTo>
                    <a:pt x="582" y="179"/>
                  </a:lnTo>
                  <a:lnTo>
                    <a:pt x="572" y="158"/>
                  </a:lnTo>
                  <a:lnTo>
                    <a:pt x="572" y="158"/>
                  </a:lnTo>
                  <a:lnTo>
                    <a:pt x="572" y="158"/>
                  </a:lnTo>
                  <a:close/>
                  <a:moveTo>
                    <a:pt x="426" y="158"/>
                  </a:moveTo>
                  <a:lnTo>
                    <a:pt x="426" y="158"/>
                  </a:lnTo>
                  <a:lnTo>
                    <a:pt x="418" y="164"/>
                  </a:lnTo>
                  <a:lnTo>
                    <a:pt x="408" y="168"/>
                  </a:lnTo>
                  <a:lnTo>
                    <a:pt x="399" y="169"/>
                  </a:lnTo>
                  <a:lnTo>
                    <a:pt x="389" y="170"/>
                  </a:lnTo>
                  <a:lnTo>
                    <a:pt x="389" y="170"/>
                  </a:lnTo>
                  <a:lnTo>
                    <a:pt x="378" y="169"/>
                  </a:lnTo>
                  <a:lnTo>
                    <a:pt x="367" y="166"/>
                  </a:lnTo>
                  <a:lnTo>
                    <a:pt x="359" y="161"/>
                  </a:lnTo>
                  <a:lnTo>
                    <a:pt x="350" y="155"/>
                  </a:lnTo>
                  <a:lnTo>
                    <a:pt x="344" y="147"/>
                  </a:lnTo>
                  <a:lnTo>
                    <a:pt x="339" y="137"/>
                  </a:lnTo>
                  <a:lnTo>
                    <a:pt x="337" y="128"/>
                  </a:lnTo>
                  <a:lnTo>
                    <a:pt x="335" y="115"/>
                  </a:lnTo>
                  <a:lnTo>
                    <a:pt x="335" y="115"/>
                  </a:lnTo>
                  <a:lnTo>
                    <a:pt x="337" y="103"/>
                  </a:lnTo>
                  <a:lnTo>
                    <a:pt x="339" y="92"/>
                  </a:lnTo>
                  <a:lnTo>
                    <a:pt x="344" y="84"/>
                  </a:lnTo>
                  <a:lnTo>
                    <a:pt x="350" y="76"/>
                  </a:lnTo>
                  <a:lnTo>
                    <a:pt x="357" y="69"/>
                  </a:lnTo>
                  <a:lnTo>
                    <a:pt x="366" y="65"/>
                  </a:lnTo>
                  <a:lnTo>
                    <a:pt x="375" y="62"/>
                  </a:lnTo>
                  <a:lnTo>
                    <a:pt x="386" y="60"/>
                  </a:lnTo>
                  <a:lnTo>
                    <a:pt x="386" y="60"/>
                  </a:lnTo>
                  <a:lnTo>
                    <a:pt x="397" y="62"/>
                  </a:lnTo>
                  <a:lnTo>
                    <a:pt x="405" y="63"/>
                  </a:lnTo>
                  <a:lnTo>
                    <a:pt x="414" y="67"/>
                  </a:lnTo>
                  <a:lnTo>
                    <a:pt x="421" y="71"/>
                  </a:lnTo>
                  <a:lnTo>
                    <a:pt x="433" y="51"/>
                  </a:lnTo>
                  <a:lnTo>
                    <a:pt x="433" y="51"/>
                  </a:lnTo>
                  <a:lnTo>
                    <a:pt x="425" y="45"/>
                  </a:lnTo>
                  <a:lnTo>
                    <a:pt x="414" y="40"/>
                  </a:lnTo>
                  <a:lnTo>
                    <a:pt x="400" y="37"/>
                  </a:lnTo>
                  <a:lnTo>
                    <a:pt x="386" y="36"/>
                  </a:lnTo>
                  <a:lnTo>
                    <a:pt x="386" y="36"/>
                  </a:lnTo>
                  <a:lnTo>
                    <a:pt x="377" y="36"/>
                  </a:lnTo>
                  <a:lnTo>
                    <a:pt x="368" y="37"/>
                  </a:lnTo>
                  <a:lnTo>
                    <a:pt x="360" y="38"/>
                  </a:lnTo>
                  <a:lnTo>
                    <a:pt x="352" y="41"/>
                  </a:lnTo>
                  <a:lnTo>
                    <a:pt x="345" y="45"/>
                  </a:lnTo>
                  <a:lnTo>
                    <a:pt x="338" y="49"/>
                  </a:lnTo>
                  <a:lnTo>
                    <a:pt x="327" y="59"/>
                  </a:lnTo>
                  <a:lnTo>
                    <a:pt x="317" y="70"/>
                  </a:lnTo>
                  <a:lnTo>
                    <a:pt x="312" y="84"/>
                  </a:lnTo>
                  <a:lnTo>
                    <a:pt x="308" y="99"/>
                  </a:lnTo>
                  <a:lnTo>
                    <a:pt x="306" y="115"/>
                  </a:lnTo>
                  <a:lnTo>
                    <a:pt x="306" y="115"/>
                  </a:lnTo>
                  <a:lnTo>
                    <a:pt x="308" y="133"/>
                  </a:lnTo>
                  <a:lnTo>
                    <a:pt x="312" y="148"/>
                  </a:lnTo>
                  <a:lnTo>
                    <a:pt x="319" y="162"/>
                  </a:lnTo>
                  <a:lnTo>
                    <a:pt x="328" y="173"/>
                  </a:lnTo>
                  <a:lnTo>
                    <a:pt x="341" y="183"/>
                  </a:lnTo>
                  <a:lnTo>
                    <a:pt x="355" y="190"/>
                  </a:lnTo>
                  <a:lnTo>
                    <a:pt x="370" y="194"/>
                  </a:lnTo>
                  <a:lnTo>
                    <a:pt x="386" y="195"/>
                  </a:lnTo>
                  <a:lnTo>
                    <a:pt x="386" y="195"/>
                  </a:lnTo>
                  <a:lnTo>
                    <a:pt x="401" y="194"/>
                  </a:lnTo>
                  <a:lnTo>
                    <a:pt x="415" y="191"/>
                  </a:lnTo>
                  <a:lnTo>
                    <a:pt x="427" y="186"/>
                  </a:lnTo>
                  <a:lnTo>
                    <a:pt x="437" y="179"/>
                  </a:lnTo>
                  <a:lnTo>
                    <a:pt x="426" y="158"/>
                  </a:lnTo>
                  <a:lnTo>
                    <a:pt x="426" y="158"/>
                  </a:lnTo>
                  <a:lnTo>
                    <a:pt x="426" y="158"/>
                  </a:lnTo>
                  <a:close/>
                  <a:moveTo>
                    <a:pt x="154" y="115"/>
                  </a:moveTo>
                  <a:lnTo>
                    <a:pt x="154" y="115"/>
                  </a:lnTo>
                  <a:lnTo>
                    <a:pt x="154" y="104"/>
                  </a:lnTo>
                  <a:lnTo>
                    <a:pt x="157" y="93"/>
                  </a:lnTo>
                  <a:lnTo>
                    <a:pt x="162" y="84"/>
                  </a:lnTo>
                  <a:lnTo>
                    <a:pt x="168" y="76"/>
                  </a:lnTo>
                  <a:lnTo>
                    <a:pt x="176" y="70"/>
                  </a:lnTo>
                  <a:lnTo>
                    <a:pt x="184" y="65"/>
                  </a:lnTo>
                  <a:lnTo>
                    <a:pt x="195" y="62"/>
                  </a:lnTo>
                  <a:lnTo>
                    <a:pt x="205" y="60"/>
                  </a:lnTo>
                  <a:lnTo>
                    <a:pt x="205" y="60"/>
                  </a:lnTo>
                  <a:lnTo>
                    <a:pt x="216" y="62"/>
                  </a:lnTo>
                  <a:lnTo>
                    <a:pt x="225" y="65"/>
                  </a:lnTo>
                  <a:lnTo>
                    <a:pt x="235" y="70"/>
                  </a:lnTo>
                  <a:lnTo>
                    <a:pt x="242" y="76"/>
                  </a:lnTo>
                  <a:lnTo>
                    <a:pt x="249" y="84"/>
                  </a:lnTo>
                  <a:lnTo>
                    <a:pt x="253" y="93"/>
                  </a:lnTo>
                  <a:lnTo>
                    <a:pt x="257" y="104"/>
                  </a:lnTo>
                  <a:lnTo>
                    <a:pt x="257" y="115"/>
                  </a:lnTo>
                  <a:lnTo>
                    <a:pt x="257" y="115"/>
                  </a:lnTo>
                  <a:lnTo>
                    <a:pt x="257" y="126"/>
                  </a:lnTo>
                  <a:lnTo>
                    <a:pt x="254" y="137"/>
                  </a:lnTo>
                  <a:lnTo>
                    <a:pt x="250" y="146"/>
                  </a:lnTo>
                  <a:lnTo>
                    <a:pt x="243" y="154"/>
                  </a:lnTo>
                  <a:lnTo>
                    <a:pt x="236" y="161"/>
                  </a:lnTo>
                  <a:lnTo>
                    <a:pt x="227" y="166"/>
                  </a:lnTo>
                  <a:lnTo>
                    <a:pt x="217" y="169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195" y="169"/>
                  </a:lnTo>
                  <a:lnTo>
                    <a:pt x="185" y="166"/>
                  </a:lnTo>
                  <a:lnTo>
                    <a:pt x="176" y="161"/>
                  </a:lnTo>
                  <a:lnTo>
                    <a:pt x="169" y="154"/>
                  </a:lnTo>
                  <a:lnTo>
                    <a:pt x="162" y="147"/>
                  </a:lnTo>
                  <a:lnTo>
                    <a:pt x="158" y="137"/>
                  </a:lnTo>
                  <a:lnTo>
                    <a:pt x="154" y="126"/>
                  </a:lnTo>
                  <a:lnTo>
                    <a:pt x="154" y="115"/>
                  </a:lnTo>
                  <a:lnTo>
                    <a:pt x="154" y="115"/>
                  </a:lnTo>
                  <a:lnTo>
                    <a:pt x="154" y="115"/>
                  </a:lnTo>
                  <a:close/>
                  <a:moveTo>
                    <a:pt x="125" y="115"/>
                  </a:moveTo>
                  <a:lnTo>
                    <a:pt x="125" y="115"/>
                  </a:lnTo>
                  <a:lnTo>
                    <a:pt x="126" y="133"/>
                  </a:lnTo>
                  <a:lnTo>
                    <a:pt x="130" y="148"/>
                  </a:lnTo>
                  <a:lnTo>
                    <a:pt x="137" y="162"/>
                  </a:lnTo>
                  <a:lnTo>
                    <a:pt x="147" y="173"/>
                  </a:lnTo>
                  <a:lnTo>
                    <a:pt x="159" y="183"/>
                  </a:lnTo>
                  <a:lnTo>
                    <a:pt x="173" y="190"/>
                  </a:lnTo>
                  <a:lnTo>
                    <a:pt x="188" y="194"/>
                  </a:lnTo>
                  <a:lnTo>
                    <a:pt x="205" y="195"/>
                  </a:lnTo>
                  <a:lnTo>
                    <a:pt x="205" y="195"/>
                  </a:lnTo>
                  <a:lnTo>
                    <a:pt x="223" y="194"/>
                  </a:lnTo>
                  <a:lnTo>
                    <a:pt x="238" y="190"/>
                  </a:lnTo>
                  <a:lnTo>
                    <a:pt x="251" y="183"/>
                  </a:lnTo>
                  <a:lnTo>
                    <a:pt x="264" y="173"/>
                  </a:lnTo>
                  <a:lnTo>
                    <a:pt x="273" y="161"/>
                  </a:lnTo>
                  <a:lnTo>
                    <a:pt x="280" y="147"/>
                  </a:lnTo>
                  <a:lnTo>
                    <a:pt x="284" y="132"/>
                  </a:lnTo>
                  <a:lnTo>
                    <a:pt x="286" y="115"/>
                  </a:lnTo>
                  <a:lnTo>
                    <a:pt x="286" y="115"/>
                  </a:lnTo>
                  <a:lnTo>
                    <a:pt x="286" y="107"/>
                  </a:lnTo>
                  <a:lnTo>
                    <a:pt x="284" y="98"/>
                  </a:lnTo>
                  <a:lnTo>
                    <a:pt x="280" y="82"/>
                  </a:lnTo>
                  <a:lnTo>
                    <a:pt x="273" y="69"/>
                  </a:lnTo>
                  <a:lnTo>
                    <a:pt x="264" y="58"/>
                  </a:lnTo>
                  <a:lnTo>
                    <a:pt x="251" y="48"/>
                  </a:lnTo>
                  <a:lnTo>
                    <a:pt x="238" y="41"/>
                  </a:lnTo>
                  <a:lnTo>
                    <a:pt x="223" y="37"/>
                  </a:lnTo>
                  <a:lnTo>
                    <a:pt x="205" y="36"/>
                  </a:lnTo>
                  <a:lnTo>
                    <a:pt x="205" y="36"/>
                  </a:lnTo>
                  <a:lnTo>
                    <a:pt x="196" y="36"/>
                  </a:lnTo>
                  <a:lnTo>
                    <a:pt x="188" y="37"/>
                  </a:lnTo>
                  <a:lnTo>
                    <a:pt x="173" y="41"/>
                  </a:lnTo>
                  <a:lnTo>
                    <a:pt x="159" y="48"/>
                  </a:lnTo>
                  <a:lnTo>
                    <a:pt x="147" y="59"/>
                  </a:lnTo>
                  <a:lnTo>
                    <a:pt x="137" y="70"/>
                  </a:lnTo>
                  <a:lnTo>
                    <a:pt x="130" y="84"/>
                  </a:lnTo>
                  <a:lnTo>
                    <a:pt x="126" y="99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5" y="115"/>
                  </a:lnTo>
                  <a:close/>
                  <a:moveTo>
                    <a:pt x="46" y="63"/>
                  </a:moveTo>
                  <a:lnTo>
                    <a:pt x="46" y="63"/>
                  </a:lnTo>
                  <a:lnTo>
                    <a:pt x="53" y="63"/>
                  </a:lnTo>
                  <a:lnTo>
                    <a:pt x="59" y="65"/>
                  </a:lnTo>
                  <a:lnTo>
                    <a:pt x="64" y="66"/>
                  </a:lnTo>
                  <a:lnTo>
                    <a:pt x="68" y="69"/>
                  </a:lnTo>
                  <a:lnTo>
                    <a:pt x="71" y="73"/>
                  </a:lnTo>
                  <a:lnTo>
                    <a:pt x="74" y="77"/>
                  </a:lnTo>
                  <a:lnTo>
                    <a:pt x="75" y="81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93"/>
                  </a:lnTo>
                  <a:lnTo>
                    <a:pt x="73" y="99"/>
                  </a:lnTo>
                  <a:lnTo>
                    <a:pt x="71" y="103"/>
                  </a:lnTo>
                  <a:lnTo>
                    <a:pt x="67" y="106"/>
                  </a:lnTo>
                  <a:lnTo>
                    <a:pt x="63" y="109"/>
                  </a:lnTo>
                  <a:lnTo>
                    <a:pt x="57" y="111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27" y="111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6" y="63"/>
                  </a:lnTo>
                  <a:close/>
                  <a:moveTo>
                    <a:pt x="27" y="194"/>
                  </a:moveTo>
                  <a:lnTo>
                    <a:pt x="27" y="137"/>
                  </a:lnTo>
                  <a:lnTo>
                    <a:pt x="27" y="137"/>
                  </a:lnTo>
                  <a:lnTo>
                    <a:pt x="48" y="137"/>
                  </a:lnTo>
                  <a:lnTo>
                    <a:pt x="48" y="137"/>
                  </a:lnTo>
                  <a:lnTo>
                    <a:pt x="60" y="136"/>
                  </a:lnTo>
                  <a:lnTo>
                    <a:pt x="73" y="133"/>
                  </a:lnTo>
                  <a:lnTo>
                    <a:pt x="82" y="129"/>
                  </a:lnTo>
                  <a:lnTo>
                    <a:pt x="90" y="122"/>
                  </a:lnTo>
                  <a:lnTo>
                    <a:pt x="96" y="115"/>
                  </a:lnTo>
                  <a:lnTo>
                    <a:pt x="100" y="106"/>
                  </a:lnTo>
                  <a:lnTo>
                    <a:pt x="103" y="98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4" y="78"/>
                  </a:lnTo>
                  <a:lnTo>
                    <a:pt x="101" y="69"/>
                  </a:lnTo>
                  <a:lnTo>
                    <a:pt x="97" y="60"/>
                  </a:lnTo>
                  <a:lnTo>
                    <a:pt x="92" y="52"/>
                  </a:lnTo>
                  <a:lnTo>
                    <a:pt x="84" y="47"/>
                  </a:lnTo>
                  <a:lnTo>
                    <a:pt x="73" y="41"/>
                  </a:lnTo>
                  <a:lnTo>
                    <a:pt x="60" y="38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0" y="37"/>
                  </a:lnTo>
                  <a:lnTo>
                    <a:pt x="0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27" y="194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6" name="Freeform 40" hidden="1"/>
            <p:cNvSpPr>
              <a:spLocks noEditPoints="1"/>
            </p:cNvSpPr>
            <p:nvPr/>
          </p:nvSpPr>
          <p:spPr bwMode="auto">
            <a:xfrm>
              <a:off x="2877" y="2352"/>
              <a:ext cx="290" cy="53"/>
            </a:xfrm>
            <a:custGeom>
              <a:avLst/>
              <a:gdLst>
                <a:gd name="T0" fmla="*/ 769 w 870"/>
                <a:gd name="T1" fmla="*/ 91 h 157"/>
                <a:gd name="T2" fmla="*/ 792 w 870"/>
                <a:gd name="T3" fmla="*/ 36 h 157"/>
                <a:gd name="T4" fmla="*/ 759 w 870"/>
                <a:gd name="T5" fmla="*/ 117 h 157"/>
                <a:gd name="T6" fmla="*/ 870 w 870"/>
                <a:gd name="T7" fmla="*/ 157 h 157"/>
                <a:gd name="T8" fmla="*/ 715 w 870"/>
                <a:gd name="T9" fmla="*/ 157 h 157"/>
                <a:gd name="T10" fmla="*/ 664 w 870"/>
                <a:gd name="T11" fmla="*/ 157 h 157"/>
                <a:gd name="T12" fmla="*/ 568 w 870"/>
                <a:gd name="T13" fmla="*/ 0 h 157"/>
                <a:gd name="T14" fmla="*/ 595 w 870"/>
                <a:gd name="T15" fmla="*/ 27 h 157"/>
                <a:gd name="T16" fmla="*/ 664 w 870"/>
                <a:gd name="T17" fmla="*/ 157 h 157"/>
                <a:gd name="T18" fmla="*/ 525 w 870"/>
                <a:gd name="T19" fmla="*/ 157 h 157"/>
                <a:gd name="T20" fmla="*/ 400 w 870"/>
                <a:gd name="T21" fmla="*/ 157 h 157"/>
                <a:gd name="T22" fmla="*/ 498 w 870"/>
                <a:gd name="T23" fmla="*/ 27 h 157"/>
                <a:gd name="T24" fmla="*/ 498 w 870"/>
                <a:gd name="T25" fmla="*/ 157 h 157"/>
                <a:gd name="T26" fmla="*/ 312 w 870"/>
                <a:gd name="T27" fmla="*/ 88 h 157"/>
                <a:gd name="T28" fmla="*/ 298 w 870"/>
                <a:gd name="T29" fmla="*/ 115 h 157"/>
                <a:gd name="T30" fmla="*/ 294 w 870"/>
                <a:gd name="T31" fmla="*/ 124 h 157"/>
                <a:gd name="T32" fmla="*/ 280 w 870"/>
                <a:gd name="T33" fmla="*/ 131 h 157"/>
                <a:gd name="T34" fmla="*/ 269 w 870"/>
                <a:gd name="T35" fmla="*/ 127 h 157"/>
                <a:gd name="T36" fmla="*/ 264 w 870"/>
                <a:gd name="T37" fmla="*/ 153 h 157"/>
                <a:gd name="T38" fmla="*/ 282 w 870"/>
                <a:gd name="T39" fmla="*/ 157 h 157"/>
                <a:gd name="T40" fmla="*/ 294 w 870"/>
                <a:gd name="T41" fmla="*/ 154 h 157"/>
                <a:gd name="T42" fmla="*/ 311 w 870"/>
                <a:gd name="T43" fmla="*/ 142 h 157"/>
                <a:gd name="T44" fmla="*/ 377 w 870"/>
                <a:gd name="T45" fmla="*/ 0 h 157"/>
                <a:gd name="T46" fmla="*/ 159 w 870"/>
                <a:gd name="T47" fmla="*/ 27 h 157"/>
                <a:gd name="T48" fmla="*/ 172 w 870"/>
                <a:gd name="T49" fmla="*/ 28 h 157"/>
                <a:gd name="T50" fmla="*/ 184 w 870"/>
                <a:gd name="T51" fmla="*/ 36 h 157"/>
                <a:gd name="T52" fmla="*/ 188 w 870"/>
                <a:gd name="T53" fmla="*/ 50 h 157"/>
                <a:gd name="T54" fmla="*/ 185 w 870"/>
                <a:gd name="T55" fmla="*/ 62 h 157"/>
                <a:gd name="T56" fmla="*/ 176 w 870"/>
                <a:gd name="T57" fmla="*/ 72 h 157"/>
                <a:gd name="T58" fmla="*/ 159 w 870"/>
                <a:gd name="T59" fmla="*/ 76 h 157"/>
                <a:gd name="T60" fmla="*/ 140 w 870"/>
                <a:gd name="T61" fmla="*/ 27 h 157"/>
                <a:gd name="T62" fmla="*/ 159 w 870"/>
                <a:gd name="T63" fmla="*/ 27 h 157"/>
                <a:gd name="T64" fmla="*/ 140 w 870"/>
                <a:gd name="T65" fmla="*/ 101 h 157"/>
                <a:gd name="T66" fmla="*/ 173 w 870"/>
                <a:gd name="T67" fmla="*/ 99 h 157"/>
                <a:gd name="T68" fmla="*/ 202 w 870"/>
                <a:gd name="T69" fmla="*/ 86 h 157"/>
                <a:gd name="T70" fmla="*/ 216 w 870"/>
                <a:gd name="T71" fmla="*/ 61 h 157"/>
                <a:gd name="T72" fmla="*/ 216 w 870"/>
                <a:gd name="T73" fmla="*/ 42 h 157"/>
                <a:gd name="T74" fmla="*/ 205 w 870"/>
                <a:gd name="T75" fmla="*/ 16 h 157"/>
                <a:gd name="T76" fmla="*/ 173 w 870"/>
                <a:gd name="T77" fmla="*/ 2 h 157"/>
                <a:gd name="T78" fmla="*/ 112 w 870"/>
                <a:gd name="T79" fmla="*/ 0 h 157"/>
                <a:gd name="T80" fmla="*/ 140 w 870"/>
                <a:gd name="T81" fmla="*/ 157 h 157"/>
                <a:gd name="T82" fmla="*/ 27 w 870"/>
                <a:gd name="T83" fmla="*/ 157 h 157"/>
                <a:gd name="T84" fmla="*/ 88 w 870"/>
                <a:gd name="T85" fmla="*/ 0 h 157"/>
                <a:gd name="T86" fmla="*/ 0 w 870"/>
                <a:gd name="T8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70" h="157">
                  <a:moveTo>
                    <a:pt x="792" y="36"/>
                  </a:moveTo>
                  <a:lnTo>
                    <a:pt x="814" y="91"/>
                  </a:lnTo>
                  <a:lnTo>
                    <a:pt x="769" y="91"/>
                  </a:lnTo>
                  <a:lnTo>
                    <a:pt x="792" y="36"/>
                  </a:lnTo>
                  <a:lnTo>
                    <a:pt x="792" y="36"/>
                  </a:lnTo>
                  <a:lnTo>
                    <a:pt x="792" y="36"/>
                  </a:lnTo>
                  <a:close/>
                  <a:moveTo>
                    <a:pt x="715" y="157"/>
                  </a:moveTo>
                  <a:lnTo>
                    <a:pt x="742" y="157"/>
                  </a:lnTo>
                  <a:lnTo>
                    <a:pt x="759" y="117"/>
                  </a:lnTo>
                  <a:lnTo>
                    <a:pt x="825" y="117"/>
                  </a:lnTo>
                  <a:lnTo>
                    <a:pt x="841" y="157"/>
                  </a:lnTo>
                  <a:lnTo>
                    <a:pt x="870" y="157"/>
                  </a:lnTo>
                  <a:lnTo>
                    <a:pt x="804" y="0"/>
                  </a:lnTo>
                  <a:lnTo>
                    <a:pt x="781" y="0"/>
                  </a:lnTo>
                  <a:lnTo>
                    <a:pt x="715" y="157"/>
                  </a:lnTo>
                  <a:lnTo>
                    <a:pt x="715" y="157"/>
                  </a:lnTo>
                  <a:lnTo>
                    <a:pt x="715" y="157"/>
                  </a:lnTo>
                  <a:close/>
                  <a:moveTo>
                    <a:pt x="664" y="157"/>
                  </a:moveTo>
                  <a:lnTo>
                    <a:pt x="692" y="157"/>
                  </a:lnTo>
                  <a:lnTo>
                    <a:pt x="692" y="0"/>
                  </a:lnTo>
                  <a:lnTo>
                    <a:pt x="568" y="0"/>
                  </a:lnTo>
                  <a:lnTo>
                    <a:pt x="568" y="157"/>
                  </a:lnTo>
                  <a:lnTo>
                    <a:pt x="595" y="157"/>
                  </a:lnTo>
                  <a:lnTo>
                    <a:pt x="595" y="27"/>
                  </a:lnTo>
                  <a:lnTo>
                    <a:pt x="664" y="27"/>
                  </a:lnTo>
                  <a:lnTo>
                    <a:pt x="664" y="157"/>
                  </a:lnTo>
                  <a:lnTo>
                    <a:pt x="664" y="157"/>
                  </a:lnTo>
                  <a:lnTo>
                    <a:pt x="664" y="157"/>
                  </a:lnTo>
                  <a:close/>
                  <a:moveTo>
                    <a:pt x="498" y="157"/>
                  </a:moveTo>
                  <a:lnTo>
                    <a:pt x="525" y="157"/>
                  </a:lnTo>
                  <a:lnTo>
                    <a:pt x="525" y="0"/>
                  </a:lnTo>
                  <a:lnTo>
                    <a:pt x="400" y="0"/>
                  </a:lnTo>
                  <a:lnTo>
                    <a:pt x="400" y="157"/>
                  </a:lnTo>
                  <a:lnTo>
                    <a:pt x="427" y="157"/>
                  </a:lnTo>
                  <a:lnTo>
                    <a:pt x="427" y="27"/>
                  </a:lnTo>
                  <a:lnTo>
                    <a:pt x="498" y="27"/>
                  </a:lnTo>
                  <a:lnTo>
                    <a:pt x="498" y="157"/>
                  </a:lnTo>
                  <a:lnTo>
                    <a:pt x="498" y="157"/>
                  </a:lnTo>
                  <a:lnTo>
                    <a:pt x="498" y="157"/>
                  </a:lnTo>
                  <a:close/>
                  <a:moveTo>
                    <a:pt x="377" y="0"/>
                  </a:moveTo>
                  <a:lnTo>
                    <a:pt x="349" y="0"/>
                  </a:lnTo>
                  <a:lnTo>
                    <a:pt x="312" y="88"/>
                  </a:lnTo>
                  <a:lnTo>
                    <a:pt x="261" y="0"/>
                  </a:lnTo>
                  <a:lnTo>
                    <a:pt x="229" y="0"/>
                  </a:lnTo>
                  <a:lnTo>
                    <a:pt x="298" y="115"/>
                  </a:lnTo>
                  <a:lnTo>
                    <a:pt x="297" y="120"/>
                  </a:lnTo>
                  <a:lnTo>
                    <a:pt x="297" y="120"/>
                  </a:lnTo>
                  <a:lnTo>
                    <a:pt x="294" y="124"/>
                  </a:lnTo>
                  <a:lnTo>
                    <a:pt x="290" y="128"/>
                  </a:lnTo>
                  <a:lnTo>
                    <a:pt x="286" y="130"/>
                  </a:lnTo>
                  <a:lnTo>
                    <a:pt x="280" y="131"/>
                  </a:lnTo>
                  <a:lnTo>
                    <a:pt x="280" y="131"/>
                  </a:lnTo>
                  <a:lnTo>
                    <a:pt x="275" y="130"/>
                  </a:lnTo>
                  <a:lnTo>
                    <a:pt x="269" y="127"/>
                  </a:lnTo>
                  <a:lnTo>
                    <a:pt x="260" y="150"/>
                  </a:lnTo>
                  <a:lnTo>
                    <a:pt x="260" y="150"/>
                  </a:lnTo>
                  <a:lnTo>
                    <a:pt x="264" y="153"/>
                  </a:lnTo>
                  <a:lnTo>
                    <a:pt x="269" y="154"/>
                  </a:lnTo>
                  <a:lnTo>
                    <a:pt x="275" y="156"/>
                  </a:lnTo>
                  <a:lnTo>
                    <a:pt x="282" y="157"/>
                  </a:lnTo>
                  <a:lnTo>
                    <a:pt x="282" y="157"/>
                  </a:lnTo>
                  <a:lnTo>
                    <a:pt x="289" y="156"/>
                  </a:lnTo>
                  <a:lnTo>
                    <a:pt x="294" y="154"/>
                  </a:lnTo>
                  <a:lnTo>
                    <a:pt x="300" y="152"/>
                  </a:lnTo>
                  <a:lnTo>
                    <a:pt x="305" y="148"/>
                  </a:lnTo>
                  <a:lnTo>
                    <a:pt x="311" y="142"/>
                  </a:lnTo>
                  <a:lnTo>
                    <a:pt x="315" y="137"/>
                  </a:lnTo>
                  <a:lnTo>
                    <a:pt x="323" y="120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77" y="0"/>
                  </a:lnTo>
                  <a:close/>
                  <a:moveTo>
                    <a:pt x="159" y="27"/>
                  </a:moveTo>
                  <a:lnTo>
                    <a:pt x="159" y="27"/>
                  </a:lnTo>
                  <a:lnTo>
                    <a:pt x="166" y="27"/>
                  </a:lnTo>
                  <a:lnTo>
                    <a:pt x="172" y="28"/>
                  </a:lnTo>
                  <a:lnTo>
                    <a:pt x="177" y="29"/>
                  </a:lnTo>
                  <a:lnTo>
                    <a:pt x="181" y="32"/>
                  </a:lnTo>
                  <a:lnTo>
                    <a:pt x="184" y="36"/>
                  </a:lnTo>
                  <a:lnTo>
                    <a:pt x="187" y="40"/>
                  </a:lnTo>
                  <a:lnTo>
                    <a:pt x="188" y="44"/>
                  </a:lnTo>
                  <a:lnTo>
                    <a:pt x="188" y="50"/>
                  </a:lnTo>
                  <a:lnTo>
                    <a:pt x="188" y="50"/>
                  </a:lnTo>
                  <a:lnTo>
                    <a:pt x="188" y="57"/>
                  </a:lnTo>
                  <a:lnTo>
                    <a:pt x="185" y="62"/>
                  </a:lnTo>
                  <a:lnTo>
                    <a:pt x="183" y="66"/>
                  </a:lnTo>
                  <a:lnTo>
                    <a:pt x="180" y="69"/>
                  </a:lnTo>
                  <a:lnTo>
                    <a:pt x="176" y="72"/>
                  </a:lnTo>
                  <a:lnTo>
                    <a:pt x="170" y="75"/>
                  </a:lnTo>
                  <a:lnTo>
                    <a:pt x="159" y="76"/>
                  </a:lnTo>
                  <a:lnTo>
                    <a:pt x="159" y="76"/>
                  </a:lnTo>
                  <a:lnTo>
                    <a:pt x="140" y="75"/>
                  </a:lnTo>
                  <a:lnTo>
                    <a:pt x="140" y="27"/>
                  </a:lnTo>
                  <a:lnTo>
                    <a:pt x="140" y="27"/>
                  </a:lnTo>
                  <a:lnTo>
                    <a:pt x="159" y="27"/>
                  </a:lnTo>
                  <a:lnTo>
                    <a:pt x="159" y="27"/>
                  </a:lnTo>
                  <a:lnTo>
                    <a:pt x="159" y="27"/>
                  </a:lnTo>
                  <a:close/>
                  <a:moveTo>
                    <a:pt x="140" y="157"/>
                  </a:moveTo>
                  <a:lnTo>
                    <a:pt x="140" y="101"/>
                  </a:lnTo>
                  <a:lnTo>
                    <a:pt x="140" y="101"/>
                  </a:lnTo>
                  <a:lnTo>
                    <a:pt x="161" y="101"/>
                  </a:lnTo>
                  <a:lnTo>
                    <a:pt x="161" y="101"/>
                  </a:lnTo>
                  <a:lnTo>
                    <a:pt x="173" y="99"/>
                  </a:lnTo>
                  <a:lnTo>
                    <a:pt x="184" y="97"/>
                  </a:lnTo>
                  <a:lnTo>
                    <a:pt x="195" y="93"/>
                  </a:lnTo>
                  <a:lnTo>
                    <a:pt x="202" y="86"/>
                  </a:lnTo>
                  <a:lnTo>
                    <a:pt x="209" y="79"/>
                  </a:lnTo>
                  <a:lnTo>
                    <a:pt x="213" y="69"/>
                  </a:lnTo>
                  <a:lnTo>
                    <a:pt x="216" y="61"/>
                  </a:lnTo>
                  <a:lnTo>
                    <a:pt x="217" y="51"/>
                  </a:lnTo>
                  <a:lnTo>
                    <a:pt x="217" y="51"/>
                  </a:lnTo>
                  <a:lnTo>
                    <a:pt x="216" y="42"/>
                  </a:lnTo>
                  <a:lnTo>
                    <a:pt x="214" y="32"/>
                  </a:lnTo>
                  <a:lnTo>
                    <a:pt x="210" y="24"/>
                  </a:lnTo>
                  <a:lnTo>
                    <a:pt x="205" y="16"/>
                  </a:lnTo>
                  <a:lnTo>
                    <a:pt x="196" y="10"/>
                  </a:lnTo>
                  <a:lnTo>
                    <a:pt x="185" y="4"/>
                  </a:lnTo>
                  <a:lnTo>
                    <a:pt x="173" y="2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12" y="0"/>
                  </a:lnTo>
                  <a:lnTo>
                    <a:pt x="112" y="157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40" y="157"/>
                  </a:lnTo>
                  <a:close/>
                  <a:moveTo>
                    <a:pt x="0" y="157"/>
                  </a:moveTo>
                  <a:lnTo>
                    <a:pt x="27" y="157"/>
                  </a:lnTo>
                  <a:lnTo>
                    <a:pt x="27" y="27"/>
                  </a:lnTo>
                  <a:lnTo>
                    <a:pt x="88" y="27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7" name="Freeform 41" hidden="1"/>
            <p:cNvSpPr>
              <a:spLocks noEditPoints="1"/>
            </p:cNvSpPr>
            <p:nvPr/>
          </p:nvSpPr>
          <p:spPr bwMode="auto">
            <a:xfrm>
              <a:off x="2863" y="2077"/>
              <a:ext cx="521" cy="108"/>
            </a:xfrm>
            <a:custGeom>
              <a:avLst/>
              <a:gdLst>
                <a:gd name="T0" fmla="*/ 1468 w 1563"/>
                <a:gd name="T1" fmla="*/ 75 h 322"/>
                <a:gd name="T2" fmla="*/ 1487 w 1563"/>
                <a:gd name="T3" fmla="*/ 107 h 322"/>
                <a:gd name="T4" fmla="*/ 1474 w 1563"/>
                <a:gd name="T5" fmla="*/ 137 h 322"/>
                <a:gd name="T6" fmla="*/ 1445 w 1563"/>
                <a:gd name="T7" fmla="*/ 146 h 322"/>
                <a:gd name="T8" fmla="*/ 1443 w 1563"/>
                <a:gd name="T9" fmla="*/ 71 h 322"/>
                <a:gd name="T10" fmla="*/ 1413 w 1563"/>
                <a:gd name="T11" fmla="*/ 212 h 322"/>
                <a:gd name="T12" fmla="*/ 1474 w 1563"/>
                <a:gd name="T13" fmla="*/ 210 h 322"/>
                <a:gd name="T14" fmla="*/ 1524 w 1563"/>
                <a:gd name="T15" fmla="*/ 188 h 322"/>
                <a:gd name="T16" fmla="*/ 1555 w 1563"/>
                <a:gd name="T17" fmla="*/ 147 h 322"/>
                <a:gd name="T18" fmla="*/ 1563 w 1563"/>
                <a:gd name="T19" fmla="*/ 108 h 322"/>
                <a:gd name="T20" fmla="*/ 1548 w 1563"/>
                <a:gd name="T21" fmla="*/ 52 h 322"/>
                <a:gd name="T22" fmla="*/ 1508 w 1563"/>
                <a:gd name="T23" fmla="*/ 18 h 322"/>
                <a:gd name="T24" fmla="*/ 1436 w 1563"/>
                <a:gd name="T25" fmla="*/ 5 h 322"/>
                <a:gd name="T26" fmla="*/ 1413 w 1563"/>
                <a:gd name="T27" fmla="*/ 316 h 322"/>
                <a:gd name="T28" fmla="*/ 1112 w 1563"/>
                <a:gd name="T29" fmla="*/ 96 h 322"/>
                <a:gd name="T30" fmla="*/ 1050 w 1563"/>
                <a:gd name="T31" fmla="*/ 252 h 322"/>
                <a:gd name="T32" fmla="*/ 1082 w 1563"/>
                <a:gd name="T33" fmla="*/ 5 h 322"/>
                <a:gd name="T34" fmla="*/ 890 w 1563"/>
                <a:gd name="T35" fmla="*/ 232 h 322"/>
                <a:gd name="T36" fmla="*/ 822 w 1563"/>
                <a:gd name="T37" fmla="*/ 256 h 322"/>
                <a:gd name="T38" fmla="*/ 776 w 1563"/>
                <a:gd name="T39" fmla="*/ 245 h 322"/>
                <a:gd name="T40" fmla="*/ 743 w 1563"/>
                <a:gd name="T41" fmla="*/ 216 h 322"/>
                <a:gd name="T42" fmla="*/ 728 w 1563"/>
                <a:gd name="T43" fmla="*/ 172 h 322"/>
                <a:gd name="T44" fmla="*/ 732 w 1563"/>
                <a:gd name="T45" fmla="*/ 129 h 322"/>
                <a:gd name="T46" fmla="*/ 754 w 1563"/>
                <a:gd name="T47" fmla="*/ 91 h 322"/>
                <a:gd name="T48" fmla="*/ 798 w 1563"/>
                <a:gd name="T49" fmla="*/ 69 h 322"/>
                <a:gd name="T50" fmla="*/ 852 w 1563"/>
                <a:gd name="T51" fmla="*/ 73 h 322"/>
                <a:gd name="T52" fmla="*/ 903 w 1563"/>
                <a:gd name="T53" fmla="*/ 26 h 322"/>
                <a:gd name="T54" fmla="*/ 845 w 1563"/>
                <a:gd name="T55" fmla="*/ 3 h 322"/>
                <a:gd name="T56" fmla="*/ 778 w 1563"/>
                <a:gd name="T57" fmla="*/ 4 h 322"/>
                <a:gd name="T58" fmla="*/ 705 w 1563"/>
                <a:gd name="T59" fmla="*/ 37 h 322"/>
                <a:gd name="T60" fmla="*/ 663 w 1563"/>
                <a:gd name="T61" fmla="*/ 99 h 322"/>
                <a:gd name="T62" fmla="*/ 652 w 1563"/>
                <a:gd name="T63" fmla="*/ 161 h 322"/>
                <a:gd name="T64" fmla="*/ 670 w 1563"/>
                <a:gd name="T65" fmla="*/ 242 h 322"/>
                <a:gd name="T66" fmla="*/ 721 w 1563"/>
                <a:gd name="T67" fmla="*/ 297 h 322"/>
                <a:gd name="T68" fmla="*/ 798 w 1563"/>
                <a:gd name="T69" fmla="*/ 322 h 322"/>
                <a:gd name="T70" fmla="*/ 861 w 1563"/>
                <a:gd name="T71" fmla="*/ 316 h 322"/>
                <a:gd name="T72" fmla="*/ 916 w 1563"/>
                <a:gd name="T73" fmla="*/ 286 h 322"/>
                <a:gd name="T74" fmla="*/ 427 w 1563"/>
                <a:gd name="T75" fmla="*/ 316 h 322"/>
                <a:gd name="T76" fmla="*/ 615 w 1563"/>
                <a:gd name="T77" fmla="*/ 5 h 322"/>
                <a:gd name="T78" fmla="*/ 357 w 1563"/>
                <a:gd name="T79" fmla="*/ 316 h 322"/>
                <a:gd name="T80" fmla="*/ 197 w 1563"/>
                <a:gd name="T81" fmla="*/ 191 h 322"/>
                <a:gd name="T82" fmla="*/ 149 w 1563"/>
                <a:gd name="T83" fmla="*/ 247 h 322"/>
                <a:gd name="T84" fmla="*/ 93 w 1563"/>
                <a:gd name="T85" fmla="*/ 254 h 322"/>
                <a:gd name="T86" fmla="*/ 31 w 1563"/>
                <a:gd name="T87" fmla="*/ 230 h 322"/>
                <a:gd name="T88" fmla="*/ 31 w 1563"/>
                <a:gd name="T89" fmla="*/ 308 h 322"/>
                <a:gd name="T90" fmla="*/ 105 w 1563"/>
                <a:gd name="T91" fmla="*/ 322 h 322"/>
                <a:gd name="T92" fmla="*/ 175 w 1563"/>
                <a:gd name="T93" fmla="*/ 311 h 322"/>
                <a:gd name="T94" fmla="*/ 237 w 1563"/>
                <a:gd name="T95" fmla="*/ 268 h 322"/>
                <a:gd name="T96" fmla="*/ 269 w 1563"/>
                <a:gd name="T97" fmla="*/ 197 h 322"/>
                <a:gd name="T98" fmla="*/ 269 w 1563"/>
                <a:gd name="T99" fmla="*/ 126 h 322"/>
                <a:gd name="T100" fmla="*/ 237 w 1563"/>
                <a:gd name="T101" fmla="*/ 55 h 322"/>
                <a:gd name="T102" fmla="*/ 178 w 1563"/>
                <a:gd name="T103" fmla="*/ 12 h 322"/>
                <a:gd name="T104" fmla="*/ 115 w 1563"/>
                <a:gd name="T105" fmla="*/ 0 h 322"/>
                <a:gd name="T106" fmla="*/ 33 w 1563"/>
                <a:gd name="T107" fmla="*/ 16 h 322"/>
                <a:gd name="T108" fmla="*/ 29 w 1563"/>
                <a:gd name="T109" fmla="*/ 89 h 322"/>
                <a:gd name="T110" fmla="*/ 98 w 1563"/>
                <a:gd name="T111" fmla="*/ 67 h 322"/>
                <a:gd name="T112" fmla="*/ 170 w 1563"/>
                <a:gd name="T113" fmla="*/ 89 h 322"/>
                <a:gd name="T114" fmla="*/ 72 w 1563"/>
                <a:gd name="T115" fmla="*/ 19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3" h="322">
                  <a:moveTo>
                    <a:pt x="1443" y="71"/>
                  </a:moveTo>
                  <a:lnTo>
                    <a:pt x="1443" y="71"/>
                  </a:lnTo>
                  <a:lnTo>
                    <a:pt x="1453" y="71"/>
                  </a:lnTo>
                  <a:lnTo>
                    <a:pt x="1461" y="73"/>
                  </a:lnTo>
                  <a:lnTo>
                    <a:pt x="1468" y="75"/>
                  </a:lnTo>
                  <a:lnTo>
                    <a:pt x="1475" y="80"/>
                  </a:lnTo>
                  <a:lnTo>
                    <a:pt x="1480" y="84"/>
                  </a:lnTo>
                  <a:lnTo>
                    <a:pt x="1483" y="91"/>
                  </a:lnTo>
                  <a:lnTo>
                    <a:pt x="1486" y="97"/>
                  </a:lnTo>
                  <a:lnTo>
                    <a:pt x="1487" y="107"/>
                  </a:lnTo>
                  <a:lnTo>
                    <a:pt x="1487" y="107"/>
                  </a:lnTo>
                  <a:lnTo>
                    <a:pt x="1486" y="118"/>
                  </a:lnTo>
                  <a:lnTo>
                    <a:pt x="1483" y="126"/>
                  </a:lnTo>
                  <a:lnTo>
                    <a:pt x="1479" y="133"/>
                  </a:lnTo>
                  <a:lnTo>
                    <a:pt x="1474" y="137"/>
                  </a:lnTo>
                  <a:lnTo>
                    <a:pt x="1467" y="141"/>
                  </a:lnTo>
                  <a:lnTo>
                    <a:pt x="1460" y="144"/>
                  </a:lnTo>
                  <a:lnTo>
                    <a:pt x="1452" y="146"/>
                  </a:lnTo>
                  <a:lnTo>
                    <a:pt x="1445" y="146"/>
                  </a:lnTo>
                  <a:lnTo>
                    <a:pt x="1445" y="146"/>
                  </a:lnTo>
                  <a:lnTo>
                    <a:pt x="1428" y="146"/>
                  </a:lnTo>
                  <a:lnTo>
                    <a:pt x="1413" y="143"/>
                  </a:lnTo>
                  <a:lnTo>
                    <a:pt x="1413" y="73"/>
                  </a:lnTo>
                  <a:lnTo>
                    <a:pt x="1413" y="73"/>
                  </a:lnTo>
                  <a:lnTo>
                    <a:pt x="1443" y="71"/>
                  </a:lnTo>
                  <a:lnTo>
                    <a:pt x="1443" y="71"/>
                  </a:lnTo>
                  <a:lnTo>
                    <a:pt x="1443" y="71"/>
                  </a:lnTo>
                  <a:close/>
                  <a:moveTo>
                    <a:pt x="1413" y="316"/>
                  </a:moveTo>
                  <a:lnTo>
                    <a:pt x="1413" y="212"/>
                  </a:lnTo>
                  <a:lnTo>
                    <a:pt x="1413" y="212"/>
                  </a:lnTo>
                  <a:lnTo>
                    <a:pt x="1432" y="212"/>
                  </a:lnTo>
                  <a:lnTo>
                    <a:pt x="1447" y="213"/>
                  </a:lnTo>
                  <a:lnTo>
                    <a:pt x="1447" y="213"/>
                  </a:lnTo>
                  <a:lnTo>
                    <a:pt x="1460" y="212"/>
                  </a:lnTo>
                  <a:lnTo>
                    <a:pt x="1474" y="210"/>
                  </a:lnTo>
                  <a:lnTo>
                    <a:pt x="1485" y="208"/>
                  </a:lnTo>
                  <a:lnTo>
                    <a:pt x="1496" y="203"/>
                  </a:lnTo>
                  <a:lnTo>
                    <a:pt x="1507" y="199"/>
                  </a:lnTo>
                  <a:lnTo>
                    <a:pt x="1515" y="194"/>
                  </a:lnTo>
                  <a:lnTo>
                    <a:pt x="1524" y="188"/>
                  </a:lnTo>
                  <a:lnTo>
                    <a:pt x="1531" y="181"/>
                  </a:lnTo>
                  <a:lnTo>
                    <a:pt x="1538" y="173"/>
                  </a:lnTo>
                  <a:lnTo>
                    <a:pt x="1545" y="165"/>
                  </a:lnTo>
                  <a:lnTo>
                    <a:pt x="1551" y="157"/>
                  </a:lnTo>
                  <a:lnTo>
                    <a:pt x="1555" y="147"/>
                  </a:lnTo>
                  <a:lnTo>
                    <a:pt x="1557" y="139"/>
                  </a:lnTo>
                  <a:lnTo>
                    <a:pt x="1560" y="128"/>
                  </a:lnTo>
                  <a:lnTo>
                    <a:pt x="1562" y="118"/>
                  </a:lnTo>
                  <a:lnTo>
                    <a:pt x="1563" y="108"/>
                  </a:lnTo>
                  <a:lnTo>
                    <a:pt x="1563" y="108"/>
                  </a:lnTo>
                  <a:lnTo>
                    <a:pt x="1562" y="88"/>
                  </a:lnTo>
                  <a:lnTo>
                    <a:pt x="1559" y="78"/>
                  </a:lnTo>
                  <a:lnTo>
                    <a:pt x="1556" y="69"/>
                  </a:lnTo>
                  <a:lnTo>
                    <a:pt x="1552" y="60"/>
                  </a:lnTo>
                  <a:lnTo>
                    <a:pt x="1548" y="52"/>
                  </a:lnTo>
                  <a:lnTo>
                    <a:pt x="1542" y="44"/>
                  </a:lnTo>
                  <a:lnTo>
                    <a:pt x="1535" y="36"/>
                  </a:lnTo>
                  <a:lnTo>
                    <a:pt x="1527" y="29"/>
                  </a:lnTo>
                  <a:lnTo>
                    <a:pt x="1518" y="23"/>
                  </a:lnTo>
                  <a:lnTo>
                    <a:pt x="1508" y="18"/>
                  </a:lnTo>
                  <a:lnTo>
                    <a:pt x="1496" y="14"/>
                  </a:lnTo>
                  <a:lnTo>
                    <a:pt x="1483" y="9"/>
                  </a:lnTo>
                  <a:lnTo>
                    <a:pt x="1469" y="7"/>
                  </a:lnTo>
                  <a:lnTo>
                    <a:pt x="1454" y="5"/>
                  </a:lnTo>
                  <a:lnTo>
                    <a:pt x="1436" y="5"/>
                  </a:lnTo>
                  <a:lnTo>
                    <a:pt x="1436" y="5"/>
                  </a:lnTo>
                  <a:lnTo>
                    <a:pt x="1341" y="5"/>
                  </a:lnTo>
                  <a:lnTo>
                    <a:pt x="1341" y="316"/>
                  </a:lnTo>
                  <a:lnTo>
                    <a:pt x="1413" y="316"/>
                  </a:lnTo>
                  <a:lnTo>
                    <a:pt x="1413" y="316"/>
                  </a:lnTo>
                  <a:lnTo>
                    <a:pt x="1413" y="316"/>
                  </a:lnTo>
                  <a:close/>
                  <a:moveTo>
                    <a:pt x="1112" y="96"/>
                  </a:moveTo>
                  <a:lnTo>
                    <a:pt x="1146" y="184"/>
                  </a:lnTo>
                  <a:lnTo>
                    <a:pt x="1076" y="184"/>
                  </a:lnTo>
                  <a:lnTo>
                    <a:pt x="1112" y="96"/>
                  </a:lnTo>
                  <a:lnTo>
                    <a:pt x="1112" y="96"/>
                  </a:lnTo>
                  <a:lnTo>
                    <a:pt x="1112" y="96"/>
                  </a:lnTo>
                  <a:close/>
                  <a:moveTo>
                    <a:pt x="952" y="316"/>
                  </a:moveTo>
                  <a:lnTo>
                    <a:pt x="1024" y="316"/>
                  </a:lnTo>
                  <a:lnTo>
                    <a:pt x="1050" y="252"/>
                  </a:lnTo>
                  <a:lnTo>
                    <a:pt x="1172" y="252"/>
                  </a:lnTo>
                  <a:lnTo>
                    <a:pt x="1198" y="316"/>
                  </a:lnTo>
                  <a:lnTo>
                    <a:pt x="1275" y="316"/>
                  </a:lnTo>
                  <a:lnTo>
                    <a:pt x="1145" y="5"/>
                  </a:lnTo>
                  <a:lnTo>
                    <a:pt x="1082" y="5"/>
                  </a:lnTo>
                  <a:lnTo>
                    <a:pt x="952" y="316"/>
                  </a:lnTo>
                  <a:lnTo>
                    <a:pt x="952" y="316"/>
                  </a:lnTo>
                  <a:lnTo>
                    <a:pt x="952" y="316"/>
                  </a:lnTo>
                  <a:close/>
                  <a:moveTo>
                    <a:pt x="890" y="232"/>
                  </a:moveTo>
                  <a:lnTo>
                    <a:pt x="890" y="232"/>
                  </a:lnTo>
                  <a:lnTo>
                    <a:pt x="874" y="243"/>
                  </a:lnTo>
                  <a:lnTo>
                    <a:pt x="856" y="250"/>
                  </a:lnTo>
                  <a:lnTo>
                    <a:pt x="839" y="254"/>
                  </a:lnTo>
                  <a:lnTo>
                    <a:pt x="822" y="256"/>
                  </a:lnTo>
                  <a:lnTo>
                    <a:pt x="822" y="256"/>
                  </a:lnTo>
                  <a:lnTo>
                    <a:pt x="812" y="256"/>
                  </a:lnTo>
                  <a:lnTo>
                    <a:pt x="802" y="254"/>
                  </a:lnTo>
                  <a:lnTo>
                    <a:pt x="793" y="252"/>
                  </a:lnTo>
                  <a:lnTo>
                    <a:pt x="784" y="249"/>
                  </a:lnTo>
                  <a:lnTo>
                    <a:pt x="776" y="245"/>
                  </a:lnTo>
                  <a:lnTo>
                    <a:pt x="768" y="241"/>
                  </a:lnTo>
                  <a:lnTo>
                    <a:pt x="761" y="235"/>
                  </a:lnTo>
                  <a:lnTo>
                    <a:pt x="754" y="230"/>
                  </a:lnTo>
                  <a:lnTo>
                    <a:pt x="749" y="223"/>
                  </a:lnTo>
                  <a:lnTo>
                    <a:pt x="743" y="216"/>
                  </a:lnTo>
                  <a:lnTo>
                    <a:pt x="739" y="208"/>
                  </a:lnTo>
                  <a:lnTo>
                    <a:pt x="735" y="199"/>
                  </a:lnTo>
                  <a:lnTo>
                    <a:pt x="732" y="191"/>
                  </a:lnTo>
                  <a:lnTo>
                    <a:pt x="729" y="181"/>
                  </a:lnTo>
                  <a:lnTo>
                    <a:pt x="728" y="172"/>
                  </a:lnTo>
                  <a:lnTo>
                    <a:pt x="728" y="161"/>
                  </a:lnTo>
                  <a:lnTo>
                    <a:pt x="728" y="161"/>
                  </a:lnTo>
                  <a:lnTo>
                    <a:pt x="728" y="150"/>
                  </a:lnTo>
                  <a:lnTo>
                    <a:pt x="729" y="140"/>
                  </a:lnTo>
                  <a:lnTo>
                    <a:pt x="732" y="129"/>
                  </a:lnTo>
                  <a:lnTo>
                    <a:pt x="735" y="121"/>
                  </a:lnTo>
                  <a:lnTo>
                    <a:pt x="739" y="113"/>
                  </a:lnTo>
                  <a:lnTo>
                    <a:pt x="743" y="104"/>
                  </a:lnTo>
                  <a:lnTo>
                    <a:pt x="747" y="97"/>
                  </a:lnTo>
                  <a:lnTo>
                    <a:pt x="754" y="91"/>
                  </a:lnTo>
                  <a:lnTo>
                    <a:pt x="760" y="85"/>
                  </a:lnTo>
                  <a:lnTo>
                    <a:pt x="767" y="81"/>
                  </a:lnTo>
                  <a:lnTo>
                    <a:pt x="773" y="77"/>
                  </a:lnTo>
                  <a:lnTo>
                    <a:pt x="782" y="73"/>
                  </a:lnTo>
                  <a:lnTo>
                    <a:pt x="798" y="69"/>
                  </a:lnTo>
                  <a:lnTo>
                    <a:pt x="815" y="67"/>
                  </a:lnTo>
                  <a:lnTo>
                    <a:pt x="815" y="67"/>
                  </a:lnTo>
                  <a:lnTo>
                    <a:pt x="826" y="67"/>
                  </a:lnTo>
                  <a:lnTo>
                    <a:pt x="835" y="69"/>
                  </a:lnTo>
                  <a:lnTo>
                    <a:pt x="852" y="73"/>
                  </a:lnTo>
                  <a:lnTo>
                    <a:pt x="866" y="78"/>
                  </a:lnTo>
                  <a:lnTo>
                    <a:pt x="879" y="86"/>
                  </a:lnTo>
                  <a:lnTo>
                    <a:pt x="910" y="33"/>
                  </a:lnTo>
                  <a:lnTo>
                    <a:pt x="910" y="33"/>
                  </a:lnTo>
                  <a:lnTo>
                    <a:pt x="903" y="26"/>
                  </a:lnTo>
                  <a:lnTo>
                    <a:pt x="893" y="20"/>
                  </a:lnTo>
                  <a:lnTo>
                    <a:pt x="883" y="15"/>
                  </a:lnTo>
                  <a:lnTo>
                    <a:pt x="871" y="9"/>
                  </a:lnTo>
                  <a:lnTo>
                    <a:pt x="859" y="5"/>
                  </a:lnTo>
                  <a:lnTo>
                    <a:pt x="845" y="3"/>
                  </a:lnTo>
                  <a:lnTo>
                    <a:pt x="830" y="1"/>
                  </a:lnTo>
                  <a:lnTo>
                    <a:pt x="815" y="0"/>
                  </a:lnTo>
                  <a:lnTo>
                    <a:pt x="815" y="0"/>
                  </a:lnTo>
                  <a:lnTo>
                    <a:pt x="795" y="1"/>
                  </a:lnTo>
                  <a:lnTo>
                    <a:pt x="778" y="4"/>
                  </a:lnTo>
                  <a:lnTo>
                    <a:pt x="760" y="8"/>
                  </a:lnTo>
                  <a:lnTo>
                    <a:pt x="745" y="12"/>
                  </a:lnTo>
                  <a:lnTo>
                    <a:pt x="729" y="19"/>
                  </a:lnTo>
                  <a:lnTo>
                    <a:pt x="717" y="27"/>
                  </a:lnTo>
                  <a:lnTo>
                    <a:pt x="705" y="37"/>
                  </a:lnTo>
                  <a:lnTo>
                    <a:pt x="694" y="47"/>
                  </a:lnTo>
                  <a:lnTo>
                    <a:pt x="684" y="59"/>
                  </a:lnTo>
                  <a:lnTo>
                    <a:pt x="676" y="71"/>
                  </a:lnTo>
                  <a:lnTo>
                    <a:pt x="669" y="84"/>
                  </a:lnTo>
                  <a:lnTo>
                    <a:pt x="663" y="99"/>
                  </a:lnTo>
                  <a:lnTo>
                    <a:pt x="658" y="113"/>
                  </a:lnTo>
                  <a:lnTo>
                    <a:pt x="655" y="129"/>
                  </a:lnTo>
                  <a:lnTo>
                    <a:pt x="652" y="144"/>
                  </a:lnTo>
                  <a:lnTo>
                    <a:pt x="652" y="161"/>
                  </a:lnTo>
                  <a:lnTo>
                    <a:pt x="652" y="161"/>
                  </a:lnTo>
                  <a:lnTo>
                    <a:pt x="654" y="179"/>
                  </a:lnTo>
                  <a:lnTo>
                    <a:pt x="655" y="197"/>
                  </a:lnTo>
                  <a:lnTo>
                    <a:pt x="659" y="212"/>
                  </a:lnTo>
                  <a:lnTo>
                    <a:pt x="665" y="227"/>
                  </a:lnTo>
                  <a:lnTo>
                    <a:pt x="670" y="242"/>
                  </a:lnTo>
                  <a:lnTo>
                    <a:pt x="679" y="254"/>
                  </a:lnTo>
                  <a:lnTo>
                    <a:pt x="688" y="267"/>
                  </a:lnTo>
                  <a:lnTo>
                    <a:pt x="698" y="278"/>
                  </a:lnTo>
                  <a:lnTo>
                    <a:pt x="709" y="289"/>
                  </a:lnTo>
                  <a:lnTo>
                    <a:pt x="721" y="297"/>
                  </a:lnTo>
                  <a:lnTo>
                    <a:pt x="735" y="304"/>
                  </a:lnTo>
                  <a:lnTo>
                    <a:pt x="749" y="311"/>
                  </a:lnTo>
                  <a:lnTo>
                    <a:pt x="765" y="316"/>
                  </a:lnTo>
                  <a:lnTo>
                    <a:pt x="780" y="319"/>
                  </a:lnTo>
                  <a:lnTo>
                    <a:pt x="798" y="322"/>
                  </a:lnTo>
                  <a:lnTo>
                    <a:pt x="816" y="322"/>
                  </a:lnTo>
                  <a:lnTo>
                    <a:pt x="816" y="322"/>
                  </a:lnTo>
                  <a:lnTo>
                    <a:pt x="831" y="322"/>
                  </a:lnTo>
                  <a:lnTo>
                    <a:pt x="846" y="319"/>
                  </a:lnTo>
                  <a:lnTo>
                    <a:pt x="861" y="316"/>
                  </a:lnTo>
                  <a:lnTo>
                    <a:pt x="875" y="312"/>
                  </a:lnTo>
                  <a:lnTo>
                    <a:pt x="888" y="307"/>
                  </a:lnTo>
                  <a:lnTo>
                    <a:pt x="899" y="301"/>
                  </a:lnTo>
                  <a:lnTo>
                    <a:pt x="908" y="294"/>
                  </a:lnTo>
                  <a:lnTo>
                    <a:pt x="916" y="286"/>
                  </a:lnTo>
                  <a:lnTo>
                    <a:pt x="890" y="232"/>
                  </a:lnTo>
                  <a:lnTo>
                    <a:pt x="890" y="232"/>
                  </a:lnTo>
                  <a:lnTo>
                    <a:pt x="890" y="232"/>
                  </a:lnTo>
                  <a:close/>
                  <a:moveTo>
                    <a:pt x="357" y="316"/>
                  </a:moveTo>
                  <a:lnTo>
                    <a:pt x="427" y="316"/>
                  </a:lnTo>
                  <a:lnTo>
                    <a:pt x="427" y="169"/>
                  </a:lnTo>
                  <a:lnTo>
                    <a:pt x="534" y="316"/>
                  </a:lnTo>
                  <a:lnTo>
                    <a:pt x="624" y="316"/>
                  </a:lnTo>
                  <a:lnTo>
                    <a:pt x="498" y="150"/>
                  </a:lnTo>
                  <a:lnTo>
                    <a:pt x="615" y="5"/>
                  </a:lnTo>
                  <a:lnTo>
                    <a:pt x="529" y="5"/>
                  </a:lnTo>
                  <a:lnTo>
                    <a:pt x="427" y="141"/>
                  </a:lnTo>
                  <a:lnTo>
                    <a:pt x="427" y="5"/>
                  </a:lnTo>
                  <a:lnTo>
                    <a:pt x="357" y="5"/>
                  </a:lnTo>
                  <a:lnTo>
                    <a:pt x="357" y="316"/>
                  </a:lnTo>
                  <a:lnTo>
                    <a:pt x="357" y="316"/>
                  </a:lnTo>
                  <a:lnTo>
                    <a:pt x="357" y="316"/>
                  </a:lnTo>
                  <a:close/>
                  <a:moveTo>
                    <a:pt x="72" y="191"/>
                  </a:moveTo>
                  <a:lnTo>
                    <a:pt x="197" y="191"/>
                  </a:lnTo>
                  <a:lnTo>
                    <a:pt x="197" y="191"/>
                  </a:lnTo>
                  <a:lnTo>
                    <a:pt x="192" y="208"/>
                  </a:lnTo>
                  <a:lnTo>
                    <a:pt x="183" y="221"/>
                  </a:lnTo>
                  <a:lnTo>
                    <a:pt x="174" y="232"/>
                  </a:lnTo>
                  <a:lnTo>
                    <a:pt x="161" y="241"/>
                  </a:lnTo>
                  <a:lnTo>
                    <a:pt x="149" y="247"/>
                  </a:lnTo>
                  <a:lnTo>
                    <a:pt x="134" y="252"/>
                  </a:lnTo>
                  <a:lnTo>
                    <a:pt x="120" y="254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93" y="254"/>
                  </a:lnTo>
                  <a:lnTo>
                    <a:pt x="82" y="253"/>
                  </a:lnTo>
                  <a:lnTo>
                    <a:pt x="72" y="250"/>
                  </a:lnTo>
                  <a:lnTo>
                    <a:pt x="62" y="247"/>
                  </a:lnTo>
                  <a:lnTo>
                    <a:pt x="44" y="239"/>
                  </a:lnTo>
                  <a:lnTo>
                    <a:pt x="31" y="230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9" y="296"/>
                  </a:lnTo>
                  <a:lnTo>
                    <a:pt x="18" y="302"/>
                  </a:lnTo>
                  <a:lnTo>
                    <a:pt x="31" y="308"/>
                  </a:lnTo>
                  <a:lnTo>
                    <a:pt x="43" y="312"/>
                  </a:lnTo>
                  <a:lnTo>
                    <a:pt x="58" y="316"/>
                  </a:lnTo>
                  <a:lnTo>
                    <a:pt x="73" y="319"/>
                  </a:lnTo>
                  <a:lnTo>
                    <a:pt x="88" y="322"/>
                  </a:lnTo>
                  <a:lnTo>
                    <a:pt x="105" y="322"/>
                  </a:lnTo>
                  <a:lnTo>
                    <a:pt x="105" y="322"/>
                  </a:lnTo>
                  <a:lnTo>
                    <a:pt x="124" y="322"/>
                  </a:lnTo>
                  <a:lnTo>
                    <a:pt x="142" y="319"/>
                  </a:lnTo>
                  <a:lnTo>
                    <a:pt x="159" y="316"/>
                  </a:lnTo>
                  <a:lnTo>
                    <a:pt x="175" y="311"/>
                  </a:lnTo>
                  <a:lnTo>
                    <a:pt x="189" y="305"/>
                  </a:lnTo>
                  <a:lnTo>
                    <a:pt x="203" y="297"/>
                  </a:lnTo>
                  <a:lnTo>
                    <a:pt x="215" y="289"/>
                  </a:lnTo>
                  <a:lnTo>
                    <a:pt x="227" y="279"/>
                  </a:lnTo>
                  <a:lnTo>
                    <a:pt x="237" y="268"/>
                  </a:lnTo>
                  <a:lnTo>
                    <a:pt x="247" y="256"/>
                  </a:lnTo>
                  <a:lnTo>
                    <a:pt x="254" y="243"/>
                  </a:lnTo>
                  <a:lnTo>
                    <a:pt x="260" y="228"/>
                  </a:lnTo>
                  <a:lnTo>
                    <a:pt x="265" y="213"/>
                  </a:lnTo>
                  <a:lnTo>
                    <a:pt x="269" y="197"/>
                  </a:lnTo>
                  <a:lnTo>
                    <a:pt x="271" y="180"/>
                  </a:lnTo>
                  <a:lnTo>
                    <a:pt x="271" y="161"/>
                  </a:lnTo>
                  <a:lnTo>
                    <a:pt x="271" y="161"/>
                  </a:lnTo>
                  <a:lnTo>
                    <a:pt x="271" y="143"/>
                  </a:lnTo>
                  <a:lnTo>
                    <a:pt x="269" y="126"/>
                  </a:lnTo>
                  <a:lnTo>
                    <a:pt x="265" y="110"/>
                  </a:lnTo>
                  <a:lnTo>
                    <a:pt x="260" y="95"/>
                  </a:lnTo>
                  <a:lnTo>
                    <a:pt x="254" y="81"/>
                  </a:lnTo>
                  <a:lnTo>
                    <a:pt x="247" y="67"/>
                  </a:lnTo>
                  <a:lnTo>
                    <a:pt x="237" y="55"/>
                  </a:lnTo>
                  <a:lnTo>
                    <a:pt x="227" y="44"/>
                  </a:lnTo>
                  <a:lnTo>
                    <a:pt x="216" y="34"/>
                  </a:lnTo>
                  <a:lnTo>
                    <a:pt x="204" y="26"/>
                  </a:lnTo>
                  <a:lnTo>
                    <a:pt x="192" y="18"/>
                  </a:lnTo>
                  <a:lnTo>
                    <a:pt x="178" y="12"/>
                  </a:lnTo>
                  <a:lnTo>
                    <a:pt x="163" y="7"/>
                  </a:lnTo>
                  <a:lnTo>
                    <a:pt x="148" y="3"/>
                  </a:lnTo>
                  <a:lnTo>
                    <a:pt x="131" y="1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95" y="1"/>
                  </a:lnTo>
                  <a:lnTo>
                    <a:pt x="77" y="4"/>
                  </a:lnTo>
                  <a:lnTo>
                    <a:pt x="62" y="7"/>
                  </a:lnTo>
                  <a:lnTo>
                    <a:pt x="47" y="11"/>
                  </a:lnTo>
                  <a:lnTo>
                    <a:pt x="33" y="16"/>
                  </a:lnTo>
                  <a:lnTo>
                    <a:pt x="21" y="23"/>
                  </a:lnTo>
                  <a:lnTo>
                    <a:pt x="11" y="30"/>
                  </a:lnTo>
                  <a:lnTo>
                    <a:pt x="3" y="37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46" y="80"/>
                  </a:lnTo>
                  <a:lnTo>
                    <a:pt x="64" y="73"/>
                  </a:lnTo>
                  <a:lnTo>
                    <a:pt x="80" y="69"/>
                  </a:lnTo>
                  <a:lnTo>
                    <a:pt x="98" y="67"/>
                  </a:lnTo>
                  <a:lnTo>
                    <a:pt x="98" y="67"/>
                  </a:lnTo>
                  <a:lnTo>
                    <a:pt x="115" y="67"/>
                  </a:lnTo>
                  <a:lnTo>
                    <a:pt x="131" y="71"/>
                  </a:lnTo>
                  <a:lnTo>
                    <a:pt x="145" y="75"/>
                  </a:lnTo>
                  <a:lnTo>
                    <a:pt x="159" y="82"/>
                  </a:lnTo>
                  <a:lnTo>
                    <a:pt x="170" y="89"/>
                  </a:lnTo>
                  <a:lnTo>
                    <a:pt x="181" y="100"/>
                  </a:lnTo>
                  <a:lnTo>
                    <a:pt x="189" y="111"/>
                  </a:lnTo>
                  <a:lnTo>
                    <a:pt x="194" y="125"/>
                  </a:lnTo>
                  <a:lnTo>
                    <a:pt x="72" y="125"/>
                  </a:lnTo>
                  <a:lnTo>
                    <a:pt x="72" y="191"/>
                  </a:lnTo>
                  <a:lnTo>
                    <a:pt x="72" y="191"/>
                  </a:lnTo>
                  <a:lnTo>
                    <a:pt x="72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8" name="Freeform 42" hidden="1"/>
            <p:cNvSpPr>
              <a:spLocks/>
            </p:cNvSpPr>
            <p:nvPr/>
          </p:nvSpPr>
          <p:spPr bwMode="auto">
            <a:xfrm>
              <a:off x="2519" y="2022"/>
              <a:ext cx="99" cy="36"/>
            </a:xfrm>
            <a:custGeom>
              <a:avLst/>
              <a:gdLst>
                <a:gd name="T0" fmla="*/ 217 w 296"/>
                <a:gd name="T1" fmla="*/ 0 h 110"/>
                <a:gd name="T2" fmla="*/ 296 w 296"/>
                <a:gd name="T3" fmla="*/ 110 h 110"/>
                <a:gd name="T4" fmla="*/ 0 w 296"/>
                <a:gd name="T5" fmla="*/ 84 h 110"/>
                <a:gd name="T6" fmla="*/ 217 w 296"/>
                <a:gd name="T7" fmla="*/ 0 h 110"/>
                <a:gd name="T8" fmla="*/ 217 w 296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10">
                  <a:moveTo>
                    <a:pt x="217" y="0"/>
                  </a:moveTo>
                  <a:lnTo>
                    <a:pt x="296" y="110"/>
                  </a:lnTo>
                  <a:lnTo>
                    <a:pt x="0" y="84"/>
                  </a:lnTo>
                  <a:lnTo>
                    <a:pt x="217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C64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59" name="Freeform 43" hidden="1"/>
            <p:cNvSpPr>
              <a:spLocks/>
            </p:cNvSpPr>
            <p:nvPr/>
          </p:nvSpPr>
          <p:spPr bwMode="auto">
            <a:xfrm>
              <a:off x="2435" y="2019"/>
              <a:ext cx="60" cy="22"/>
            </a:xfrm>
            <a:custGeom>
              <a:avLst/>
              <a:gdLst>
                <a:gd name="T0" fmla="*/ 65 w 179"/>
                <a:gd name="T1" fmla="*/ 0 h 66"/>
                <a:gd name="T2" fmla="*/ 0 w 179"/>
                <a:gd name="T3" fmla="*/ 66 h 66"/>
                <a:gd name="T4" fmla="*/ 83 w 179"/>
                <a:gd name="T5" fmla="*/ 36 h 66"/>
                <a:gd name="T6" fmla="*/ 179 w 179"/>
                <a:gd name="T7" fmla="*/ 0 h 66"/>
                <a:gd name="T8" fmla="*/ 65 w 179"/>
                <a:gd name="T9" fmla="*/ 0 h 66"/>
                <a:gd name="T10" fmla="*/ 65 w 179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66">
                  <a:moveTo>
                    <a:pt x="65" y="0"/>
                  </a:moveTo>
                  <a:lnTo>
                    <a:pt x="0" y="66"/>
                  </a:lnTo>
                  <a:lnTo>
                    <a:pt x="83" y="36"/>
                  </a:lnTo>
                  <a:lnTo>
                    <a:pt x="179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64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0" name="Freeform 44" hidden="1"/>
            <p:cNvSpPr>
              <a:spLocks/>
            </p:cNvSpPr>
            <p:nvPr/>
          </p:nvSpPr>
          <p:spPr bwMode="auto">
            <a:xfrm>
              <a:off x="2365" y="2081"/>
              <a:ext cx="70" cy="83"/>
            </a:xfrm>
            <a:custGeom>
              <a:avLst/>
              <a:gdLst>
                <a:gd name="T0" fmla="*/ 0 w 210"/>
                <a:gd name="T1" fmla="*/ 99 h 249"/>
                <a:gd name="T2" fmla="*/ 0 w 210"/>
                <a:gd name="T3" fmla="*/ 249 h 249"/>
                <a:gd name="T4" fmla="*/ 117 w 210"/>
                <a:gd name="T5" fmla="*/ 112 h 249"/>
                <a:gd name="T6" fmla="*/ 210 w 210"/>
                <a:gd name="T7" fmla="*/ 0 h 249"/>
                <a:gd name="T8" fmla="*/ 0 w 210"/>
                <a:gd name="T9" fmla="*/ 99 h 249"/>
                <a:gd name="T10" fmla="*/ 0 w 210"/>
                <a:gd name="T11" fmla="*/ 9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49">
                  <a:moveTo>
                    <a:pt x="0" y="99"/>
                  </a:moveTo>
                  <a:lnTo>
                    <a:pt x="0" y="249"/>
                  </a:lnTo>
                  <a:lnTo>
                    <a:pt x="117" y="112"/>
                  </a:lnTo>
                  <a:lnTo>
                    <a:pt x="210" y="0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C64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1" name="Freeform 45" hidden="1"/>
            <p:cNvSpPr>
              <a:spLocks/>
            </p:cNvSpPr>
            <p:nvPr/>
          </p:nvSpPr>
          <p:spPr bwMode="auto">
            <a:xfrm>
              <a:off x="2693" y="2019"/>
              <a:ext cx="61" cy="33"/>
            </a:xfrm>
            <a:custGeom>
              <a:avLst/>
              <a:gdLst>
                <a:gd name="T0" fmla="*/ 180 w 181"/>
                <a:gd name="T1" fmla="*/ 0 h 99"/>
                <a:gd name="T2" fmla="*/ 0 w 181"/>
                <a:gd name="T3" fmla="*/ 0 h 99"/>
                <a:gd name="T4" fmla="*/ 61 w 181"/>
                <a:gd name="T5" fmla="*/ 47 h 99"/>
                <a:gd name="T6" fmla="*/ 133 w 181"/>
                <a:gd name="T7" fmla="*/ 99 h 99"/>
                <a:gd name="T8" fmla="*/ 181 w 181"/>
                <a:gd name="T9" fmla="*/ 0 h 99"/>
                <a:gd name="T10" fmla="*/ 180 w 181"/>
                <a:gd name="T11" fmla="*/ 0 h 99"/>
                <a:gd name="T12" fmla="*/ 180 w 181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99">
                  <a:moveTo>
                    <a:pt x="180" y="0"/>
                  </a:moveTo>
                  <a:lnTo>
                    <a:pt x="0" y="0"/>
                  </a:lnTo>
                  <a:lnTo>
                    <a:pt x="61" y="47"/>
                  </a:lnTo>
                  <a:lnTo>
                    <a:pt x="133" y="99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64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2" name="Freeform 46" hidden="1"/>
            <p:cNvSpPr>
              <a:spLocks/>
            </p:cNvSpPr>
            <p:nvPr/>
          </p:nvSpPr>
          <p:spPr bwMode="auto">
            <a:xfrm>
              <a:off x="2226" y="2195"/>
              <a:ext cx="62" cy="79"/>
            </a:xfrm>
            <a:custGeom>
              <a:avLst/>
              <a:gdLst>
                <a:gd name="T0" fmla="*/ 0 w 186"/>
                <a:gd name="T1" fmla="*/ 206 h 238"/>
                <a:gd name="T2" fmla="*/ 162 w 186"/>
                <a:gd name="T3" fmla="*/ 238 h 238"/>
                <a:gd name="T4" fmla="*/ 176 w 186"/>
                <a:gd name="T5" fmla="*/ 111 h 238"/>
                <a:gd name="T6" fmla="*/ 186 w 186"/>
                <a:gd name="T7" fmla="*/ 0 h 238"/>
                <a:gd name="T8" fmla="*/ 0 w 186"/>
                <a:gd name="T9" fmla="*/ 206 h 238"/>
                <a:gd name="T10" fmla="*/ 0 w 186"/>
                <a:gd name="T11" fmla="*/ 20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38">
                  <a:moveTo>
                    <a:pt x="0" y="206"/>
                  </a:moveTo>
                  <a:lnTo>
                    <a:pt x="162" y="238"/>
                  </a:lnTo>
                  <a:lnTo>
                    <a:pt x="176" y="111"/>
                  </a:lnTo>
                  <a:lnTo>
                    <a:pt x="186" y="0"/>
                  </a:lnTo>
                  <a:lnTo>
                    <a:pt x="0" y="20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C64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3" name="Freeform 47" hidden="1"/>
            <p:cNvSpPr>
              <a:spLocks/>
            </p:cNvSpPr>
            <p:nvPr/>
          </p:nvSpPr>
          <p:spPr bwMode="auto">
            <a:xfrm>
              <a:off x="2559" y="2092"/>
              <a:ext cx="135" cy="124"/>
            </a:xfrm>
            <a:custGeom>
              <a:avLst/>
              <a:gdLst>
                <a:gd name="T0" fmla="*/ 403 w 403"/>
                <a:gd name="T1" fmla="*/ 202 h 370"/>
                <a:gd name="T2" fmla="*/ 236 w 403"/>
                <a:gd name="T3" fmla="*/ 0 h 370"/>
                <a:gd name="T4" fmla="*/ 126 w 403"/>
                <a:gd name="T5" fmla="*/ 172 h 370"/>
                <a:gd name="T6" fmla="*/ 126 w 403"/>
                <a:gd name="T7" fmla="*/ 172 h 370"/>
                <a:gd name="T8" fmla="*/ 0 w 403"/>
                <a:gd name="T9" fmla="*/ 370 h 370"/>
                <a:gd name="T10" fmla="*/ 403 w 403"/>
                <a:gd name="T11" fmla="*/ 202 h 370"/>
                <a:gd name="T12" fmla="*/ 402 w 403"/>
                <a:gd name="T13" fmla="*/ 202 h 370"/>
                <a:gd name="T14" fmla="*/ 403 w 403"/>
                <a:gd name="T15" fmla="*/ 202 h 370"/>
                <a:gd name="T16" fmla="*/ 403 w 403"/>
                <a:gd name="T17" fmla="*/ 202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370">
                  <a:moveTo>
                    <a:pt x="403" y="202"/>
                  </a:moveTo>
                  <a:lnTo>
                    <a:pt x="236" y="0"/>
                  </a:lnTo>
                  <a:lnTo>
                    <a:pt x="126" y="172"/>
                  </a:lnTo>
                  <a:lnTo>
                    <a:pt x="126" y="172"/>
                  </a:lnTo>
                  <a:lnTo>
                    <a:pt x="0" y="370"/>
                  </a:lnTo>
                  <a:lnTo>
                    <a:pt x="403" y="202"/>
                  </a:lnTo>
                  <a:lnTo>
                    <a:pt x="402" y="202"/>
                  </a:lnTo>
                  <a:lnTo>
                    <a:pt x="403" y="202"/>
                  </a:lnTo>
                  <a:lnTo>
                    <a:pt x="403" y="202"/>
                  </a:lnTo>
                  <a:close/>
                </a:path>
              </a:pathLst>
            </a:custGeom>
            <a:solidFill>
              <a:srgbClr val="C64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4" name="Freeform 48" hidden="1"/>
            <p:cNvSpPr>
              <a:spLocks/>
            </p:cNvSpPr>
            <p:nvPr/>
          </p:nvSpPr>
          <p:spPr bwMode="auto">
            <a:xfrm>
              <a:off x="2364" y="2210"/>
              <a:ext cx="130" cy="84"/>
            </a:xfrm>
            <a:custGeom>
              <a:avLst/>
              <a:gdLst>
                <a:gd name="T0" fmla="*/ 388 w 388"/>
                <a:gd name="T1" fmla="*/ 88 h 252"/>
                <a:gd name="T2" fmla="*/ 0 w 388"/>
                <a:gd name="T3" fmla="*/ 252 h 252"/>
                <a:gd name="T4" fmla="*/ 0 w 388"/>
                <a:gd name="T5" fmla="*/ 0 h 252"/>
                <a:gd name="T6" fmla="*/ 388 w 388"/>
                <a:gd name="T7" fmla="*/ 88 h 252"/>
                <a:gd name="T8" fmla="*/ 388 w 388"/>
                <a:gd name="T9" fmla="*/ 8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252">
                  <a:moveTo>
                    <a:pt x="388" y="88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388" y="88"/>
                  </a:lnTo>
                  <a:lnTo>
                    <a:pt x="388" y="88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5" name="Freeform 49" hidden="1"/>
            <p:cNvSpPr>
              <a:spLocks/>
            </p:cNvSpPr>
            <p:nvPr/>
          </p:nvSpPr>
          <p:spPr bwMode="auto">
            <a:xfrm>
              <a:off x="2517" y="2264"/>
              <a:ext cx="136" cy="78"/>
            </a:xfrm>
            <a:custGeom>
              <a:avLst/>
              <a:gdLst>
                <a:gd name="T0" fmla="*/ 294 w 409"/>
                <a:gd name="T1" fmla="*/ 233 h 233"/>
                <a:gd name="T2" fmla="*/ 409 w 409"/>
                <a:gd name="T3" fmla="*/ 0 h 233"/>
                <a:gd name="T4" fmla="*/ 234 w 409"/>
                <a:gd name="T5" fmla="*/ 72 h 233"/>
                <a:gd name="T6" fmla="*/ 0 w 409"/>
                <a:gd name="T7" fmla="*/ 174 h 233"/>
                <a:gd name="T8" fmla="*/ 294 w 409"/>
                <a:gd name="T9" fmla="*/ 233 h 233"/>
                <a:gd name="T10" fmla="*/ 294 w 409"/>
                <a:gd name="T11" fmla="*/ 233 h 233"/>
                <a:gd name="T12" fmla="*/ 294 w 409"/>
                <a:gd name="T13" fmla="*/ 233 h 233"/>
                <a:gd name="T14" fmla="*/ 294 w 409"/>
                <a:gd name="T15" fmla="*/ 233 h 233"/>
                <a:gd name="T16" fmla="*/ 294 w 409"/>
                <a:gd name="T17" fmla="*/ 233 h 233"/>
                <a:gd name="T18" fmla="*/ 294 w 409"/>
                <a:gd name="T1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9" h="233">
                  <a:moveTo>
                    <a:pt x="294" y="233"/>
                  </a:moveTo>
                  <a:lnTo>
                    <a:pt x="409" y="0"/>
                  </a:lnTo>
                  <a:lnTo>
                    <a:pt x="234" y="72"/>
                  </a:lnTo>
                  <a:lnTo>
                    <a:pt x="0" y="174"/>
                  </a:lnTo>
                  <a:lnTo>
                    <a:pt x="294" y="233"/>
                  </a:lnTo>
                  <a:lnTo>
                    <a:pt x="294" y="233"/>
                  </a:lnTo>
                  <a:lnTo>
                    <a:pt x="294" y="233"/>
                  </a:lnTo>
                  <a:lnTo>
                    <a:pt x="294" y="233"/>
                  </a:lnTo>
                  <a:lnTo>
                    <a:pt x="294" y="233"/>
                  </a:lnTo>
                  <a:lnTo>
                    <a:pt x="294" y="233"/>
                  </a:lnTo>
                  <a:close/>
                </a:path>
              </a:pathLst>
            </a:custGeom>
            <a:solidFill>
              <a:srgbClr val="C64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6" name="Freeform 50" hidden="1"/>
            <p:cNvSpPr>
              <a:spLocks/>
            </p:cNvSpPr>
            <p:nvPr/>
          </p:nvSpPr>
          <p:spPr bwMode="auto">
            <a:xfrm>
              <a:off x="2455" y="2096"/>
              <a:ext cx="97" cy="74"/>
            </a:xfrm>
            <a:custGeom>
              <a:avLst/>
              <a:gdLst>
                <a:gd name="T0" fmla="*/ 229 w 291"/>
                <a:gd name="T1" fmla="*/ 0 h 222"/>
                <a:gd name="T2" fmla="*/ 0 w 291"/>
                <a:gd name="T3" fmla="*/ 90 h 222"/>
                <a:gd name="T4" fmla="*/ 36 w 291"/>
                <a:gd name="T5" fmla="*/ 222 h 222"/>
                <a:gd name="T6" fmla="*/ 291 w 291"/>
                <a:gd name="T7" fmla="*/ 119 h 222"/>
                <a:gd name="T8" fmla="*/ 229 w 291"/>
                <a:gd name="T9" fmla="*/ 0 h 222"/>
                <a:gd name="T10" fmla="*/ 229 w 291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22">
                  <a:moveTo>
                    <a:pt x="229" y="0"/>
                  </a:moveTo>
                  <a:lnTo>
                    <a:pt x="0" y="90"/>
                  </a:lnTo>
                  <a:lnTo>
                    <a:pt x="36" y="222"/>
                  </a:lnTo>
                  <a:lnTo>
                    <a:pt x="291" y="119"/>
                  </a:lnTo>
                  <a:lnTo>
                    <a:pt x="229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C64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7" name="Freeform 51" hidden="1"/>
            <p:cNvSpPr>
              <a:spLocks/>
            </p:cNvSpPr>
            <p:nvPr/>
          </p:nvSpPr>
          <p:spPr bwMode="auto">
            <a:xfrm>
              <a:off x="2435" y="2019"/>
              <a:ext cx="28" cy="22"/>
            </a:xfrm>
            <a:custGeom>
              <a:avLst/>
              <a:gdLst>
                <a:gd name="T0" fmla="*/ 65 w 83"/>
                <a:gd name="T1" fmla="*/ 0 h 66"/>
                <a:gd name="T2" fmla="*/ 83 w 83"/>
                <a:gd name="T3" fmla="*/ 36 h 66"/>
                <a:gd name="T4" fmla="*/ 0 w 83"/>
                <a:gd name="T5" fmla="*/ 66 h 66"/>
                <a:gd name="T6" fmla="*/ 65 w 83"/>
                <a:gd name="T7" fmla="*/ 0 h 66"/>
                <a:gd name="T8" fmla="*/ 65 w 8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66">
                  <a:moveTo>
                    <a:pt x="65" y="0"/>
                  </a:moveTo>
                  <a:lnTo>
                    <a:pt x="83" y="36"/>
                  </a:lnTo>
                  <a:lnTo>
                    <a:pt x="0" y="66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8" name="Freeform 52" hidden="1"/>
            <p:cNvSpPr>
              <a:spLocks/>
            </p:cNvSpPr>
            <p:nvPr/>
          </p:nvSpPr>
          <p:spPr bwMode="auto">
            <a:xfrm>
              <a:off x="2365" y="2114"/>
              <a:ext cx="39" cy="50"/>
            </a:xfrm>
            <a:custGeom>
              <a:avLst/>
              <a:gdLst>
                <a:gd name="T0" fmla="*/ 117 w 117"/>
                <a:gd name="T1" fmla="*/ 13 h 150"/>
                <a:gd name="T2" fmla="*/ 0 w 117"/>
                <a:gd name="T3" fmla="*/ 150 h 150"/>
                <a:gd name="T4" fmla="*/ 0 w 117"/>
                <a:gd name="T5" fmla="*/ 0 h 150"/>
                <a:gd name="T6" fmla="*/ 117 w 117"/>
                <a:gd name="T7" fmla="*/ 13 h 150"/>
                <a:gd name="T8" fmla="*/ 117 w 117"/>
                <a:gd name="T9" fmla="*/ 1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50">
                  <a:moveTo>
                    <a:pt x="117" y="13"/>
                  </a:moveTo>
                  <a:lnTo>
                    <a:pt x="0" y="150"/>
                  </a:lnTo>
                  <a:lnTo>
                    <a:pt x="0" y="0"/>
                  </a:lnTo>
                  <a:lnTo>
                    <a:pt x="117" y="13"/>
                  </a:lnTo>
                  <a:lnTo>
                    <a:pt x="117" y="13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69" name="Freeform 53" hidden="1"/>
            <p:cNvSpPr>
              <a:spLocks/>
            </p:cNvSpPr>
            <p:nvPr/>
          </p:nvSpPr>
          <p:spPr bwMode="auto">
            <a:xfrm>
              <a:off x="2714" y="2019"/>
              <a:ext cx="40" cy="33"/>
            </a:xfrm>
            <a:custGeom>
              <a:avLst/>
              <a:gdLst>
                <a:gd name="T0" fmla="*/ 120 w 120"/>
                <a:gd name="T1" fmla="*/ 0 h 99"/>
                <a:gd name="T2" fmla="*/ 72 w 120"/>
                <a:gd name="T3" fmla="*/ 99 h 99"/>
                <a:gd name="T4" fmla="*/ 0 w 120"/>
                <a:gd name="T5" fmla="*/ 47 h 99"/>
                <a:gd name="T6" fmla="*/ 119 w 120"/>
                <a:gd name="T7" fmla="*/ 0 h 99"/>
                <a:gd name="T8" fmla="*/ 120 w 120"/>
                <a:gd name="T9" fmla="*/ 0 h 99"/>
                <a:gd name="T10" fmla="*/ 120 w 120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99">
                  <a:moveTo>
                    <a:pt x="120" y="0"/>
                  </a:moveTo>
                  <a:lnTo>
                    <a:pt x="72" y="99"/>
                  </a:lnTo>
                  <a:lnTo>
                    <a:pt x="0" y="47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70" name="Freeform 54" hidden="1"/>
            <p:cNvSpPr>
              <a:spLocks/>
            </p:cNvSpPr>
            <p:nvPr/>
          </p:nvSpPr>
          <p:spPr bwMode="auto">
            <a:xfrm>
              <a:off x="2226" y="2232"/>
              <a:ext cx="59" cy="42"/>
            </a:xfrm>
            <a:custGeom>
              <a:avLst/>
              <a:gdLst>
                <a:gd name="T0" fmla="*/ 176 w 176"/>
                <a:gd name="T1" fmla="*/ 0 h 127"/>
                <a:gd name="T2" fmla="*/ 162 w 176"/>
                <a:gd name="T3" fmla="*/ 127 h 127"/>
                <a:gd name="T4" fmla="*/ 0 w 176"/>
                <a:gd name="T5" fmla="*/ 95 h 127"/>
                <a:gd name="T6" fmla="*/ 176 w 176"/>
                <a:gd name="T7" fmla="*/ 0 h 127"/>
                <a:gd name="T8" fmla="*/ 176 w 176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27">
                  <a:moveTo>
                    <a:pt x="176" y="0"/>
                  </a:moveTo>
                  <a:lnTo>
                    <a:pt x="162" y="127"/>
                  </a:lnTo>
                  <a:lnTo>
                    <a:pt x="0" y="95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71" name="Freeform 55" hidden="1"/>
            <p:cNvSpPr>
              <a:spLocks/>
            </p:cNvSpPr>
            <p:nvPr/>
          </p:nvSpPr>
          <p:spPr bwMode="auto">
            <a:xfrm>
              <a:off x="2559" y="2150"/>
              <a:ext cx="135" cy="66"/>
            </a:xfrm>
            <a:custGeom>
              <a:avLst/>
              <a:gdLst>
                <a:gd name="T0" fmla="*/ 403 w 403"/>
                <a:gd name="T1" fmla="*/ 30 h 198"/>
                <a:gd name="T2" fmla="*/ 0 w 403"/>
                <a:gd name="T3" fmla="*/ 198 h 198"/>
                <a:gd name="T4" fmla="*/ 126 w 403"/>
                <a:gd name="T5" fmla="*/ 0 h 198"/>
                <a:gd name="T6" fmla="*/ 403 w 403"/>
                <a:gd name="T7" fmla="*/ 30 h 198"/>
                <a:gd name="T8" fmla="*/ 403 w 403"/>
                <a:gd name="T9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198">
                  <a:moveTo>
                    <a:pt x="403" y="30"/>
                  </a:moveTo>
                  <a:lnTo>
                    <a:pt x="0" y="198"/>
                  </a:lnTo>
                  <a:lnTo>
                    <a:pt x="126" y="0"/>
                  </a:lnTo>
                  <a:lnTo>
                    <a:pt x="403" y="30"/>
                  </a:lnTo>
                  <a:lnTo>
                    <a:pt x="403" y="30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72" name="Freeform 56" hidden="1"/>
            <p:cNvSpPr>
              <a:spLocks/>
            </p:cNvSpPr>
            <p:nvPr/>
          </p:nvSpPr>
          <p:spPr bwMode="auto">
            <a:xfrm>
              <a:off x="2517" y="2288"/>
              <a:ext cx="98" cy="54"/>
            </a:xfrm>
            <a:custGeom>
              <a:avLst/>
              <a:gdLst>
                <a:gd name="T0" fmla="*/ 234 w 294"/>
                <a:gd name="T1" fmla="*/ 0 h 161"/>
                <a:gd name="T2" fmla="*/ 294 w 294"/>
                <a:gd name="T3" fmla="*/ 161 h 161"/>
                <a:gd name="T4" fmla="*/ 0 w 294"/>
                <a:gd name="T5" fmla="*/ 102 h 161"/>
                <a:gd name="T6" fmla="*/ 234 w 294"/>
                <a:gd name="T7" fmla="*/ 0 h 161"/>
                <a:gd name="T8" fmla="*/ 234 w 294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1">
                  <a:moveTo>
                    <a:pt x="234" y="0"/>
                  </a:moveTo>
                  <a:lnTo>
                    <a:pt x="294" y="161"/>
                  </a:lnTo>
                  <a:lnTo>
                    <a:pt x="0" y="102"/>
                  </a:lnTo>
                  <a:lnTo>
                    <a:pt x="234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73" name="Freeform 57" hidden="1"/>
            <p:cNvSpPr>
              <a:spLocks/>
            </p:cNvSpPr>
            <p:nvPr/>
          </p:nvSpPr>
          <p:spPr bwMode="auto">
            <a:xfrm>
              <a:off x="2455" y="2126"/>
              <a:ext cx="97" cy="44"/>
            </a:xfrm>
            <a:custGeom>
              <a:avLst/>
              <a:gdLst>
                <a:gd name="T0" fmla="*/ 0 w 291"/>
                <a:gd name="T1" fmla="*/ 0 h 132"/>
                <a:gd name="T2" fmla="*/ 291 w 291"/>
                <a:gd name="T3" fmla="*/ 29 h 132"/>
                <a:gd name="T4" fmla="*/ 36 w 291"/>
                <a:gd name="T5" fmla="*/ 132 h 132"/>
                <a:gd name="T6" fmla="*/ 0 w 291"/>
                <a:gd name="T7" fmla="*/ 0 h 132"/>
                <a:gd name="T8" fmla="*/ 0 w 291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132">
                  <a:moveTo>
                    <a:pt x="0" y="0"/>
                  </a:moveTo>
                  <a:lnTo>
                    <a:pt x="291" y="29"/>
                  </a:lnTo>
                  <a:lnTo>
                    <a:pt x="36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grpSp>
        <p:nvGrpSpPr>
          <p:cNvPr id="74" name="LogoEngExGR" hidden="1"/>
          <p:cNvGrpSpPr>
            <a:grpSpLocks noChangeAspect="1"/>
          </p:cNvGrpSpPr>
          <p:nvPr/>
        </p:nvGrpSpPr>
        <p:grpSpPr bwMode="auto">
          <a:xfrm>
            <a:off x="1558973" y="1196752"/>
            <a:ext cx="3052907" cy="900000"/>
            <a:chOff x="2226" y="774"/>
            <a:chExt cx="1529" cy="601"/>
          </a:xfrm>
        </p:grpSpPr>
        <p:sp>
          <p:nvSpPr>
            <p:cNvPr id="75" name="Freeform 61" hidden="1"/>
            <p:cNvSpPr>
              <a:spLocks/>
            </p:cNvSpPr>
            <p:nvPr/>
          </p:nvSpPr>
          <p:spPr bwMode="auto">
            <a:xfrm>
              <a:off x="2826" y="1005"/>
              <a:ext cx="929" cy="30"/>
            </a:xfrm>
            <a:custGeom>
              <a:avLst/>
              <a:gdLst>
                <a:gd name="T0" fmla="*/ 1312 w 2787"/>
                <a:gd name="T1" fmla="*/ 90 h 90"/>
                <a:gd name="T2" fmla="*/ 0 w 2787"/>
                <a:gd name="T3" fmla="*/ 90 h 90"/>
                <a:gd name="T4" fmla="*/ 0 w 2787"/>
                <a:gd name="T5" fmla="*/ 85 h 90"/>
                <a:gd name="T6" fmla="*/ 1311 w 2787"/>
                <a:gd name="T7" fmla="*/ 85 h 90"/>
                <a:gd name="T8" fmla="*/ 1475 w 2787"/>
                <a:gd name="T9" fmla="*/ 0 h 90"/>
                <a:gd name="T10" fmla="*/ 2787 w 2787"/>
                <a:gd name="T11" fmla="*/ 0 h 90"/>
                <a:gd name="T12" fmla="*/ 2787 w 2787"/>
                <a:gd name="T13" fmla="*/ 6 h 90"/>
                <a:gd name="T14" fmla="*/ 1475 w 2787"/>
                <a:gd name="T15" fmla="*/ 6 h 90"/>
                <a:gd name="T16" fmla="*/ 1312 w 2787"/>
                <a:gd name="T17" fmla="*/ 90 h 90"/>
                <a:gd name="T18" fmla="*/ 1312 w 2787"/>
                <a:gd name="T19" fmla="*/ 90 h 90"/>
                <a:gd name="T20" fmla="*/ 1312 w 2787"/>
                <a:gd name="T2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87" h="90">
                  <a:moveTo>
                    <a:pt x="1312" y="90"/>
                  </a:moveTo>
                  <a:lnTo>
                    <a:pt x="0" y="90"/>
                  </a:lnTo>
                  <a:lnTo>
                    <a:pt x="0" y="85"/>
                  </a:lnTo>
                  <a:lnTo>
                    <a:pt x="1311" y="85"/>
                  </a:lnTo>
                  <a:lnTo>
                    <a:pt x="1475" y="0"/>
                  </a:lnTo>
                  <a:lnTo>
                    <a:pt x="2787" y="0"/>
                  </a:lnTo>
                  <a:lnTo>
                    <a:pt x="2787" y="6"/>
                  </a:lnTo>
                  <a:lnTo>
                    <a:pt x="1475" y="6"/>
                  </a:lnTo>
                  <a:lnTo>
                    <a:pt x="1312" y="90"/>
                  </a:lnTo>
                  <a:lnTo>
                    <a:pt x="1312" y="90"/>
                  </a:lnTo>
                  <a:lnTo>
                    <a:pt x="1312" y="90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76" name="Freeform 62" hidden="1"/>
            <p:cNvSpPr>
              <a:spLocks noEditPoints="1"/>
            </p:cNvSpPr>
            <p:nvPr/>
          </p:nvSpPr>
          <p:spPr bwMode="auto">
            <a:xfrm>
              <a:off x="2880" y="1322"/>
              <a:ext cx="255" cy="53"/>
            </a:xfrm>
            <a:custGeom>
              <a:avLst/>
              <a:gdLst>
                <a:gd name="T0" fmla="*/ 726 w 765"/>
                <a:gd name="T1" fmla="*/ 31 h 160"/>
                <a:gd name="T2" fmla="*/ 737 w 765"/>
                <a:gd name="T3" fmla="*/ 52 h 160"/>
                <a:gd name="T4" fmla="*/ 729 w 765"/>
                <a:gd name="T5" fmla="*/ 70 h 160"/>
                <a:gd name="T6" fmla="*/ 689 w 765"/>
                <a:gd name="T7" fmla="*/ 76 h 160"/>
                <a:gd name="T8" fmla="*/ 709 w 765"/>
                <a:gd name="T9" fmla="*/ 28 h 160"/>
                <a:gd name="T10" fmla="*/ 709 w 765"/>
                <a:gd name="T11" fmla="*/ 103 h 160"/>
                <a:gd name="T12" fmla="*/ 758 w 765"/>
                <a:gd name="T13" fmla="*/ 80 h 160"/>
                <a:gd name="T14" fmla="*/ 765 w 765"/>
                <a:gd name="T15" fmla="*/ 42 h 160"/>
                <a:gd name="T16" fmla="*/ 734 w 765"/>
                <a:gd name="T17" fmla="*/ 7 h 160"/>
                <a:gd name="T18" fmla="*/ 661 w 765"/>
                <a:gd name="T19" fmla="*/ 157 h 160"/>
                <a:gd name="T20" fmla="*/ 594 w 765"/>
                <a:gd name="T21" fmla="*/ 3 h 160"/>
                <a:gd name="T22" fmla="*/ 590 w 765"/>
                <a:gd name="T23" fmla="*/ 115 h 160"/>
                <a:gd name="T24" fmla="*/ 560 w 765"/>
                <a:gd name="T25" fmla="*/ 135 h 160"/>
                <a:gd name="T26" fmla="*/ 531 w 765"/>
                <a:gd name="T27" fmla="*/ 121 h 160"/>
                <a:gd name="T28" fmla="*/ 521 w 765"/>
                <a:gd name="T29" fmla="*/ 3 h 160"/>
                <a:gd name="T30" fmla="*/ 499 w 765"/>
                <a:gd name="T31" fmla="*/ 122 h 160"/>
                <a:gd name="T32" fmla="*/ 546 w 765"/>
                <a:gd name="T33" fmla="*/ 159 h 160"/>
                <a:gd name="T34" fmla="*/ 594 w 765"/>
                <a:gd name="T35" fmla="*/ 152 h 160"/>
                <a:gd name="T36" fmla="*/ 621 w 765"/>
                <a:gd name="T37" fmla="*/ 93 h 160"/>
                <a:gd name="T38" fmla="*/ 334 w 765"/>
                <a:gd name="T39" fmla="*/ 80 h 160"/>
                <a:gd name="T40" fmla="*/ 356 w 765"/>
                <a:gd name="T41" fmla="*/ 35 h 160"/>
                <a:gd name="T42" fmla="*/ 395 w 765"/>
                <a:gd name="T43" fmla="*/ 27 h 160"/>
                <a:gd name="T44" fmla="*/ 433 w 765"/>
                <a:gd name="T45" fmla="*/ 58 h 160"/>
                <a:gd name="T46" fmla="*/ 433 w 765"/>
                <a:gd name="T47" fmla="*/ 101 h 160"/>
                <a:gd name="T48" fmla="*/ 397 w 765"/>
                <a:gd name="T49" fmla="*/ 133 h 160"/>
                <a:gd name="T50" fmla="*/ 356 w 765"/>
                <a:gd name="T51" fmla="*/ 125 h 160"/>
                <a:gd name="T52" fmla="*/ 334 w 765"/>
                <a:gd name="T53" fmla="*/ 80 h 160"/>
                <a:gd name="T54" fmla="*/ 307 w 765"/>
                <a:gd name="T55" fmla="*/ 97 h 160"/>
                <a:gd name="T56" fmla="*/ 353 w 765"/>
                <a:gd name="T57" fmla="*/ 154 h 160"/>
                <a:gd name="T58" fmla="*/ 416 w 765"/>
                <a:gd name="T59" fmla="*/ 154 h 160"/>
                <a:gd name="T60" fmla="*/ 464 w 765"/>
                <a:gd name="T61" fmla="*/ 97 h 160"/>
                <a:gd name="T62" fmla="*/ 453 w 765"/>
                <a:gd name="T63" fmla="*/ 34 h 160"/>
                <a:gd name="T64" fmla="*/ 385 w 765"/>
                <a:gd name="T65" fmla="*/ 0 h 160"/>
                <a:gd name="T66" fmla="*/ 327 w 765"/>
                <a:gd name="T67" fmla="*/ 24 h 160"/>
                <a:gd name="T68" fmla="*/ 304 w 765"/>
                <a:gd name="T69" fmla="*/ 80 h 160"/>
                <a:gd name="T70" fmla="*/ 231 w 765"/>
                <a:gd name="T71" fmla="*/ 30 h 160"/>
                <a:gd name="T72" fmla="*/ 245 w 765"/>
                <a:gd name="T73" fmla="*/ 51 h 160"/>
                <a:gd name="T74" fmla="*/ 237 w 765"/>
                <a:gd name="T75" fmla="*/ 69 h 160"/>
                <a:gd name="T76" fmla="*/ 198 w 765"/>
                <a:gd name="T77" fmla="*/ 28 h 160"/>
                <a:gd name="T78" fmla="*/ 198 w 765"/>
                <a:gd name="T79" fmla="*/ 157 h 160"/>
                <a:gd name="T80" fmla="*/ 244 w 765"/>
                <a:gd name="T81" fmla="*/ 94 h 160"/>
                <a:gd name="T82" fmla="*/ 268 w 765"/>
                <a:gd name="T83" fmla="*/ 75 h 160"/>
                <a:gd name="T84" fmla="*/ 273 w 765"/>
                <a:gd name="T85" fmla="*/ 41 h 160"/>
                <a:gd name="T86" fmla="*/ 245 w 765"/>
                <a:gd name="T87" fmla="*/ 6 h 160"/>
                <a:gd name="T88" fmla="*/ 171 w 765"/>
                <a:gd name="T89" fmla="*/ 157 h 160"/>
                <a:gd name="T90" fmla="*/ 112 w 765"/>
                <a:gd name="T91" fmla="*/ 100 h 160"/>
                <a:gd name="T92" fmla="*/ 90 w 765"/>
                <a:gd name="T93" fmla="*/ 133 h 160"/>
                <a:gd name="T94" fmla="*/ 51 w 765"/>
                <a:gd name="T95" fmla="*/ 126 h 160"/>
                <a:gd name="T96" fmla="*/ 28 w 765"/>
                <a:gd name="T97" fmla="*/ 80 h 160"/>
                <a:gd name="T98" fmla="*/ 44 w 765"/>
                <a:gd name="T99" fmla="*/ 40 h 160"/>
                <a:gd name="T100" fmla="*/ 80 w 765"/>
                <a:gd name="T101" fmla="*/ 26 h 160"/>
                <a:gd name="T102" fmla="*/ 126 w 765"/>
                <a:gd name="T103" fmla="*/ 16 h 160"/>
                <a:gd name="T104" fmla="*/ 77 w 765"/>
                <a:gd name="T105" fmla="*/ 0 h 160"/>
                <a:gd name="T106" fmla="*/ 20 w 765"/>
                <a:gd name="T107" fmla="*/ 24 h 160"/>
                <a:gd name="T108" fmla="*/ 0 w 765"/>
                <a:gd name="T109" fmla="*/ 80 h 160"/>
                <a:gd name="T110" fmla="*/ 32 w 765"/>
                <a:gd name="T111" fmla="*/ 147 h 160"/>
                <a:gd name="T112" fmla="*/ 95 w 765"/>
                <a:gd name="T113" fmla="*/ 159 h 160"/>
                <a:gd name="T114" fmla="*/ 138 w 765"/>
                <a:gd name="T115" fmla="*/ 7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5" h="160">
                  <a:moveTo>
                    <a:pt x="709" y="28"/>
                  </a:moveTo>
                  <a:lnTo>
                    <a:pt x="709" y="28"/>
                  </a:lnTo>
                  <a:lnTo>
                    <a:pt x="715" y="28"/>
                  </a:lnTo>
                  <a:lnTo>
                    <a:pt x="720" y="30"/>
                  </a:lnTo>
                  <a:lnTo>
                    <a:pt x="726" y="31"/>
                  </a:lnTo>
                  <a:lnTo>
                    <a:pt x="730" y="34"/>
                  </a:lnTo>
                  <a:lnTo>
                    <a:pt x="733" y="37"/>
                  </a:lnTo>
                  <a:lnTo>
                    <a:pt x="736" y="41"/>
                  </a:lnTo>
                  <a:lnTo>
                    <a:pt x="737" y="47"/>
                  </a:lnTo>
                  <a:lnTo>
                    <a:pt x="737" y="52"/>
                  </a:lnTo>
                  <a:lnTo>
                    <a:pt x="737" y="52"/>
                  </a:lnTo>
                  <a:lnTo>
                    <a:pt x="736" y="58"/>
                  </a:lnTo>
                  <a:lnTo>
                    <a:pt x="734" y="63"/>
                  </a:lnTo>
                  <a:lnTo>
                    <a:pt x="731" y="68"/>
                  </a:lnTo>
                  <a:lnTo>
                    <a:pt x="729" y="70"/>
                  </a:lnTo>
                  <a:lnTo>
                    <a:pt x="724" y="73"/>
                  </a:lnTo>
                  <a:lnTo>
                    <a:pt x="719" y="76"/>
                  </a:lnTo>
                  <a:lnTo>
                    <a:pt x="708" y="77"/>
                  </a:lnTo>
                  <a:lnTo>
                    <a:pt x="708" y="77"/>
                  </a:lnTo>
                  <a:lnTo>
                    <a:pt x="689" y="76"/>
                  </a:lnTo>
                  <a:lnTo>
                    <a:pt x="689" y="28"/>
                  </a:lnTo>
                  <a:lnTo>
                    <a:pt x="689" y="28"/>
                  </a:lnTo>
                  <a:lnTo>
                    <a:pt x="709" y="28"/>
                  </a:lnTo>
                  <a:lnTo>
                    <a:pt x="709" y="28"/>
                  </a:lnTo>
                  <a:lnTo>
                    <a:pt x="709" y="28"/>
                  </a:lnTo>
                  <a:close/>
                  <a:moveTo>
                    <a:pt x="689" y="157"/>
                  </a:moveTo>
                  <a:lnTo>
                    <a:pt x="689" y="101"/>
                  </a:lnTo>
                  <a:lnTo>
                    <a:pt x="689" y="101"/>
                  </a:lnTo>
                  <a:lnTo>
                    <a:pt x="709" y="103"/>
                  </a:lnTo>
                  <a:lnTo>
                    <a:pt x="709" y="103"/>
                  </a:lnTo>
                  <a:lnTo>
                    <a:pt x="722" y="101"/>
                  </a:lnTo>
                  <a:lnTo>
                    <a:pt x="733" y="98"/>
                  </a:lnTo>
                  <a:lnTo>
                    <a:pt x="743" y="93"/>
                  </a:lnTo>
                  <a:lnTo>
                    <a:pt x="751" y="87"/>
                  </a:lnTo>
                  <a:lnTo>
                    <a:pt x="758" y="80"/>
                  </a:lnTo>
                  <a:lnTo>
                    <a:pt x="762" y="72"/>
                  </a:lnTo>
                  <a:lnTo>
                    <a:pt x="765" y="62"/>
                  </a:lnTo>
                  <a:lnTo>
                    <a:pt x="765" y="52"/>
                  </a:lnTo>
                  <a:lnTo>
                    <a:pt x="765" y="52"/>
                  </a:lnTo>
                  <a:lnTo>
                    <a:pt x="765" y="42"/>
                  </a:lnTo>
                  <a:lnTo>
                    <a:pt x="762" y="34"/>
                  </a:lnTo>
                  <a:lnTo>
                    <a:pt x="758" y="26"/>
                  </a:lnTo>
                  <a:lnTo>
                    <a:pt x="752" y="19"/>
                  </a:lnTo>
                  <a:lnTo>
                    <a:pt x="744" y="12"/>
                  </a:lnTo>
                  <a:lnTo>
                    <a:pt x="734" y="7"/>
                  </a:lnTo>
                  <a:lnTo>
                    <a:pt x="722" y="3"/>
                  </a:lnTo>
                  <a:lnTo>
                    <a:pt x="706" y="3"/>
                  </a:lnTo>
                  <a:lnTo>
                    <a:pt x="706" y="3"/>
                  </a:lnTo>
                  <a:lnTo>
                    <a:pt x="661" y="3"/>
                  </a:lnTo>
                  <a:lnTo>
                    <a:pt x="661" y="157"/>
                  </a:lnTo>
                  <a:lnTo>
                    <a:pt x="689" y="157"/>
                  </a:lnTo>
                  <a:lnTo>
                    <a:pt x="689" y="157"/>
                  </a:lnTo>
                  <a:lnTo>
                    <a:pt x="689" y="157"/>
                  </a:lnTo>
                  <a:close/>
                  <a:moveTo>
                    <a:pt x="621" y="3"/>
                  </a:moveTo>
                  <a:lnTo>
                    <a:pt x="594" y="3"/>
                  </a:lnTo>
                  <a:lnTo>
                    <a:pt x="594" y="89"/>
                  </a:lnTo>
                  <a:lnTo>
                    <a:pt x="594" y="89"/>
                  </a:lnTo>
                  <a:lnTo>
                    <a:pt x="594" y="98"/>
                  </a:lnTo>
                  <a:lnTo>
                    <a:pt x="593" y="108"/>
                  </a:lnTo>
                  <a:lnTo>
                    <a:pt x="590" y="115"/>
                  </a:lnTo>
                  <a:lnTo>
                    <a:pt x="586" y="122"/>
                  </a:lnTo>
                  <a:lnTo>
                    <a:pt x="582" y="128"/>
                  </a:lnTo>
                  <a:lnTo>
                    <a:pt x="576" y="132"/>
                  </a:lnTo>
                  <a:lnTo>
                    <a:pt x="568" y="133"/>
                  </a:lnTo>
                  <a:lnTo>
                    <a:pt x="560" y="135"/>
                  </a:lnTo>
                  <a:lnTo>
                    <a:pt x="560" y="135"/>
                  </a:lnTo>
                  <a:lnTo>
                    <a:pt x="551" y="133"/>
                  </a:lnTo>
                  <a:lnTo>
                    <a:pt x="542" y="131"/>
                  </a:lnTo>
                  <a:lnTo>
                    <a:pt x="537" y="126"/>
                  </a:lnTo>
                  <a:lnTo>
                    <a:pt x="531" y="121"/>
                  </a:lnTo>
                  <a:lnTo>
                    <a:pt x="527" y="114"/>
                  </a:lnTo>
                  <a:lnTo>
                    <a:pt x="524" y="105"/>
                  </a:lnTo>
                  <a:lnTo>
                    <a:pt x="523" y="97"/>
                  </a:lnTo>
                  <a:lnTo>
                    <a:pt x="521" y="86"/>
                  </a:lnTo>
                  <a:lnTo>
                    <a:pt x="521" y="3"/>
                  </a:lnTo>
                  <a:lnTo>
                    <a:pt x="495" y="3"/>
                  </a:lnTo>
                  <a:lnTo>
                    <a:pt x="495" y="91"/>
                  </a:lnTo>
                  <a:lnTo>
                    <a:pt x="495" y="91"/>
                  </a:lnTo>
                  <a:lnTo>
                    <a:pt x="496" y="108"/>
                  </a:lnTo>
                  <a:lnTo>
                    <a:pt x="499" y="122"/>
                  </a:lnTo>
                  <a:lnTo>
                    <a:pt x="504" y="133"/>
                  </a:lnTo>
                  <a:lnTo>
                    <a:pt x="513" y="143"/>
                  </a:lnTo>
                  <a:lnTo>
                    <a:pt x="523" y="150"/>
                  </a:lnTo>
                  <a:lnTo>
                    <a:pt x="534" y="156"/>
                  </a:lnTo>
                  <a:lnTo>
                    <a:pt x="546" y="159"/>
                  </a:lnTo>
                  <a:lnTo>
                    <a:pt x="560" y="160"/>
                  </a:lnTo>
                  <a:lnTo>
                    <a:pt x="560" y="160"/>
                  </a:lnTo>
                  <a:lnTo>
                    <a:pt x="572" y="159"/>
                  </a:lnTo>
                  <a:lnTo>
                    <a:pt x="583" y="156"/>
                  </a:lnTo>
                  <a:lnTo>
                    <a:pt x="594" y="152"/>
                  </a:lnTo>
                  <a:lnTo>
                    <a:pt x="603" y="145"/>
                  </a:lnTo>
                  <a:lnTo>
                    <a:pt x="611" y="135"/>
                  </a:lnTo>
                  <a:lnTo>
                    <a:pt x="617" y="124"/>
                  </a:lnTo>
                  <a:lnTo>
                    <a:pt x="619" y="110"/>
                  </a:lnTo>
                  <a:lnTo>
                    <a:pt x="621" y="93"/>
                  </a:lnTo>
                  <a:lnTo>
                    <a:pt x="621" y="3"/>
                  </a:lnTo>
                  <a:lnTo>
                    <a:pt x="621" y="3"/>
                  </a:lnTo>
                  <a:lnTo>
                    <a:pt x="621" y="3"/>
                  </a:lnTo>
                  <a:close/>
                  <a:moveTo>
                    <a:pt x="334" y="80"/>
                  </a:moveTo>
                  <a:lnTo>
                    <a:pt x="334" y="80"/>
                  </a:lnTo>
                  <a:lnTo>
                    <a:pt x="335" y="69"/>
                  </a:lnTo>
                  <a:lnTo>
                    <a:pt x="338" y="58"/>
                  </a:lnTo>
                  <a:lnTo>
                    <a:pt x="342" y="49"/>
                  </a:lnTo>
                  <a:lnTo>
                    <a:pt x="348" y="41"/>
                  </a:lnTo>
                  <a:lnTo>
                    <a:pt x="356" y="35"/>
                  </a:lnTo>
                  <a:lnTo>
                    <a:pt x="364" y="30"/>
                  </a:lnTo>
                  <a:lnTo>
                    <a:pt x="374" y="27"/>
                  </a:lnTo>
                  <a:lnTo>
                    <a:pt x="385" y="26"/>
                  </a:lnTo>
                  <a:lnTo>
                    <a:pt x="385" y="26"/>
                  </a:lnTo>
                  <a:lnTo>
                    <a:pt x="395" y="27"/>
                  </a:lnTo>
                  <a:lnTo>
                    <a:pt x="405" y="30"/>
                  </a:lnTo>
                  <a:lnTo>
                    <a:pt x="413" y="35"/>
                  </a:lnTo>
                  <a:lnTo>
                    <a:pt x="422" y="41"/>
                  </a:lnTo>
                  <a:lnTo>
                    <a:pt x="427" y="49"/>
                  </a:lnTo>
                  <a:lnTo>
                    <a:pt x="433" y="58"/>
                  </a:lnTo>
                  <a:lnTo>
                    <a:pt x="436" y="69"/>
                  </a:lnTo>
                  <a:lnTo>
                    <a:pt x="437" y="80"/>
                  </a:lnTo>
                  <a:lnTo>
                    <a:pt x="437" y="80"/>
                  </a:lnTo>
                  <a:lnTo>
                    <a:pt x="436" y="91"/>
                  </a:lnTo>
                  <a:lnTo>
                    <a:pt x="433" y="101"/>
                  </a:lnTo>
                  <a:lnTo>
                    <a:pt x="429" y="111"/>
                  </a:lnTo>
                  <a:lnTo>
                    <a:pt x="423" y="119"/>
                  </a:lnTo>
                  <a:lnTo>
                    <a:pt x="416" y="125"/>
                  </a:lnTo>
                  <a:lnTo>
                    <a:pt x="406" y="131"/>
                  </a:lnTo>
                  <a:lnTo>
                    <a:pt x="397" y="133"/>
                  </a:lnTo>
                  <a:lnTo>
                    <a:pt x="385" y="135"/>
                  </a:lnTo>
                  <a:lnTo>
                    <a:pt x="385" y="135"/>
                  </a:lnTo>
                  <a:lnTo>
                    <a:pt x="374" y="133"/>
                  </a:lnTo>
                  <a:lnTo>
                    <a:pt x="364" y="131"/>
                  </a:lnTo>
                  <a:lnTo>
                    <a:pt x="356" y="125"/>
                  </a:lnTo>
                  <a:lnTo>
                    <a:pt x="349" y="119"/>
                  </a:lnTo>
                  <a:lnTo>
                    <a:pt x="342" y="111"/>
                  </a:lnTo>
                  <a:lnTo>
                    <a:pt x="338" y="101"/>
                  </a:lnTo>
                  <a:lnTo>
                    <a:pt x="335" y="91"/>
                  </a:lnTo>
                  <a:lnTo>
                    <a:pt x="334" y="80"/>
                  </a:lnTo>
                  <a:lnTo>
                    <a:pt x="334" y="80"/>
                  </a:lnTo>
                  <a:lnTo>
                    <a:pt x="334" y="80"/>
                  </a:lnTo>
                  <a:close/>
                  <a:moveTo>
                    <a:pt x="304" y="80"/>
                  </a:moveTo>
                  <a:lnTo>
                    <a:pt x="304" y="80"/>
                  </a:lnTo>
                  <a:lnTo>
                    <a:pt x="307" y="97"/>
                  </a:lnTo>
                  <a:lnTo>
                    <a:pt x="311" y="112"/>
                  </a:lnTo>
                  <a:lnTo>
                    <a:pt x="318" y="126"/>
                  </a:lnTo>
                  <a:lnTo>
                    <a:pt x="328" y="138"/>
                  </a:lnTo>
                  <a:lnTo>
                    <a:pt x="339" y="147"/>
                  </a:lnTo>
                  <a:lnTo>
                    <a:pt x="353" y="154"/>
                  </a:lnTo>
                  <a:lnTo>
                    <a:pt x="369" y="159"/>
                  </a:lnTo>
                  <a:lnTo>
                    <a:pt x="385" y="160"/>
                  </a:lnTo>
                  <a:lnTo>
                    <a:pt x="385" y="160"/>
                  </a:lnTo>
                  <a:lnTo>
                    <a:pt x="402" y="159"/>
                  </a:lnTo>
                  <a:lnTo>
                    <a:pt x="416" y="154"/>
                  </a:lnTo>
                  <a:lnTo>
                    <a:pt x="430" y="147"/>
                  </a:lnTo>
                  <a:lnTo>
                    <a:pt x="443" y="138"/>
                  </a:lnTo>
                  <a:lnTo>
                    <a:pt x="453" y="126"/>
                  </a:lnTo>
                  <a:lnTo>
                    <a:pt x="460" y="112"/>
                  </a:lnTo>
                  <a:lnTo>
                    <a:pt x="464" y="97"/>
                  </a:lnTo>
                  <a:lnTo>
                    <a:pt x="465" y="80"/>
                  </a:lnTo>
                  <a:lnTo>
                    <a:pt x="465" y="80"/>
                  </a:lnTo>
                  <a:lnTo>
                    <a:pt x="464" y="63"/>
                  </a:lnTo>
                  <a:lnTo>
                    <a:pt x="460" y="48"/>
                  </a:lnTo>
                  <a:lnTo>
                    <a:pt x="453" y="34"/>
                  </a:lnTo>
                  <a:lnTo>
                    <a:pt x="443" y="23"/>
                  </a:lnTo>
                  <a:lnTo>
                    <a:pt x="430" y="13"/>
                  </a:lnTo>
                  <a:lnTo>
                    <a:pt x="416" y="6"/>
                  </a:lnTo>
                  <a:lnTo>
                    <a:pt x="402" y="2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67" y="2"/>
                  </a:lnTo>
                  <a:lnTo>
                    <a:pt x="352" y="7"/>
                  </a:lnTo>
                  <a:lnTo>
                    <a:pt x="339" y="14"/>
                  </a:lnTo>
                  <a:lnTo>
                    <a:pt x="327" y="24"/>
                  </a:lnTo>
                  <a:lnTo>
                    <a:pt x="318" y="35"/>
                  </a:lnTo>
                  <a:lnTo>
                    <a:pt x="311" y="49"/>
                  </a:lnTo>
                  <a:lnTo>
                    <a:pt x="306" y="63"/>
                  </a:lnTo>
                  <a:lnTo>
                    <a:pt x="304" y="80"/>
                  </a:lnTo>
                  <a:lnTo>
                    <a:pt x="304" y="80"/>
                  </a:lnTo>
                  <a:lnTo>
                    <a:pt x="304" y="80"/>
                  </a:lnTo>
                  <a:close/>
                  <a:moveTo>
                    <a:pt x="217" y="28"/>
                  </a:moveTo>
                  <a:lnTo>
                    <a:pt x="217" y="28"/>
                  </a:lnTo>
                  <a:lnTo>
                    <a:pt x="224" y="28"/>
                  </a:lnTo>
                  <a:lnTo>
                    <a:pt x="231" y="30"/>
                  </a:lnTo>
                  <a:lnTo>
                    <a:pt x="236" y="33"/>
                  </a:lnTo>
                  <a:lnTo>
                    <a:pt x="240" y="35"/>
                  </a:lnTo>
                  <a:lnTo>
                    <a:pt x="243" y="38"/>
                  </a:lnTo>
                  <a:lnTo>
                    <a:pt x="244" y="42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6"/>
                  </a:lnTo>
                  <a:lnTo>
                    <a:pt x="243" y="61"/>
                  </a:lnTo>
                  <a:lnTo>
                    <a:pt x="240" y="65"/>
                  </a:lnTo>
                  <a:lnTo>
                    <a:pt x="237" y="69"/>
                  </a:lnTo>
                  <a:lnTo>
                    <a:pt x="233" y="70"/>
                  </a:lnTo>
                  <a:lnTo>
                    <a:pt x="227" y="73"/>
                  </a:lnTo>
                  <a:lnTo>
                    <a:pt x="216" y="75"/>
                  </a:lnTo>
                  <a:lnTo>
                    <a:pt x="198" y="75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217" y="28"/>
                  </a:lnTo>
                  <a:lnTo>
                    <a:pt x="217" y="28"/>
                  </a:lnTo>
                  <a:lnTo>
                    <a:pt x="217" y="28"/>
                  </a:lnTo>
                  <a:close/>
                  <a:moveTo>
                    <a:pt x="198" y="157"/>
                  </a:moveTo>
                  <a:lnTo>
                    <a:pt x="198" y="100"/>
                  </a:lnTo>
                  <a:lnTo>
                    <a:pt x="217" y="100"/>
                  </a:lnTo>
                  <a:lnTo>
                    <a:pt x="259" y="157"/>
                  </a:lnTo>
                  <a:lnTo>
                    <a:pt x="293" y="157"/>
                  </a:lnTo>
                  <a:lnTo>
                    <a:pt x="244" y="94"/>
                  </a:lnTo>
                  <a:lnTo>
                    <a:pt x="244" y="94"/>
                  </a:lnTo>
                  <a:lnTo>
                    <a:pt x="255" y="90"/>
                  </a:lnTo>
                  <a:lnTo>
                    <a:pt x="259" y="86"/>
                  </a:lnTo>
                  <a:lnTo>
                    <a:pt x="264" y="80"/>
                  </a:lnTo>
                  <a:lnTo>
                    <a:pt x="268" y="75"/>
                  </a:lnTo>
                  <a:lnTo>
                    <a:pt x="272" y="68"/>
                  </a:lnTo>
                  <a:lnTo>
                    <a:pt x="273" y="59"/>
                  </a:lnTo>
                  <a:lnTo>
                    <a:pt x="275" y="51"/>
                  </a:lnTo>
                  <a:lnTo>
                    <a:pt x="275" y="51"/>
                  </a:lnTo>
                  <a:lnTo>
                    <a:pt x="273" y="41"/>
                  </a:lnTo>
                  <a:lnTo>
                    <a:pt x="272" y="31"/>
                  </a:lnTo>
                  <a:lnTo>
                    <a:pt x="268" y="24"/>
                  </a:lnTo>
                  <a:lnTo>
                    <a:pt x="262" y="17"/>
                  </a:lnTo>
                  <a:lnTo>
                    <a:pt x="254" y="10"/>
                  </a:lnTo>
                  <a:lnTo>
                    <a:pt x="245" y="6"/>
                  </a:lnTo>
                  <a:lnTo>
                    <a:pt x="233" y="3"/>
                  </a:lnTo>
                  <a:lnTo>
                    <a:pt x="219" y="3"/>
                  </a:lnTo>
                  <a:lnTo>
                    <a:pt x="219" y="3"/>
                  </a:lnTo>
                  <a:lnTo>
                    <a:pt x="171" y="3"/>
                  </a:lnTo>
                  <a:lnTo>
                    <a:pt x="171" y="157"/>
                  </a:lnTo>
                  <a:lnTo>
                    <a:pt x="198" y="157"/>
                  </a:lnTo>
                  <a:lnTo>
                    <a:pt x="198" y="157"/>
                  </a:lnTo>
                  <a:lnTo>
                    <a:pt x="198" y="157"/>
                  </a:lnTo>
                  <a:close/>
                  <a:moveTo>
                    <a:pt x="76" y="100"/>
                  </a:moveTo>
                  <a:lnTo>
                    <a:pt x="112" y="100"/>
                  </a:lnTo>
                  <a:lnTo>
                    <a:pt x="112" y="124"/>
                  </a:lnTo>
                  <a:lnTo>
                    <a:pt x="112" y="124"/>
                  </a:lnTo>
                  <a:lnTo>
                    <a:pt x="107" y="128"/>
                  </a:lnTo>
                  <a:lnTo>
                    <a:pt x="98" y="131"/>
                  </a:lnTo>
                  <a:lnTo>
                    <a:pt x="90" y="133"/>
                  </a:lnTo>
                  <a:lnTo>
                    <a:pt x="80" y="135"/>
                  </a:lnTo>
                  <a:lnTo>
                    <a:pt x="80" y="135"/>
                  </a:lnTo>
                  <a:lnTo>
                    <a:pt x="69" y="133"/>
                  </a:lnTo>
                  <a:lnTo>
                    <a:pt x="59" y="131"/>
                  </a:lnTo>
                  <a:lnTo>
                    <a:pt x="51" y="126"/>
                  </a:lnTo>
                  <a:lnTo>
                    <a:pt x="42" y="119"/>
                  </a:lnTo>
                  <a:lnTo>
                    <a:pt x="37" y="112"/>
                  </a:lnTo>
                  <a:lnTo>
                    <a:pt x="32" y="103"/>
                  </a:lnTo>
                  <a:lnTo>
                    <a:pt x="30" y="91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30" y="68"/>
                  </a:lnTo>
                  <a:lnTo>
                    <a:pt x="32" y="58"/>
                  </a:lnTo>
                  <a:lnTo>
                    <a:pt x="37" y="48"/>
                  </a:lnTo>
                  <a:lnTo>
                    <a:pt x="44" y="40"/>
                  </a:lnTo>
                  <a:lnTo>
                    <a:pt x="51" y="34"/>
                  </a:lnTo>
                  <a:lnTo>
                    <a:pt x="59" y="30"/>
                  </a:lnTo>
                  <a:lnTo>
                    <a:pt x="69" y="27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90" y="27"/>
                  </a:lnTo>
                  <a:lnTo>
                    <a:pt x="100" y="30"/>
                  </a:lnTo>
                  <a:lnTo>
                    <a:pt x="108" y="33"/>
                  </a:lnTo>
                  <a:lnTo>
                    <a:pt x="115" y="38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17" y="10"/>
                  </a:lnTo>
                  <a:lnTo>
                    <a:pt x="105" y="4"/>
                  </a:lnTo>
                  <a:lnTo>
                    <a:pt x="91" y="2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5" y="7"/>
                  </a:lnTo>
                  <a:lnTo>
                    <a:pt x="31" y="14"/>
                  </a:lnTo>
                  <a:lnTo>
                    <a:pt x="20" y="24"/>
                  </a:lnTo>
                  <a:lnTo>
                    <a:pt x="11" y="35"/>
                  </a:lnTo>
                  <a:lnTo>
                    <a:pt x="6" y="49"/>
                  </a:lnTo>
                  <a:lnTo>
                    <a:pt x="2" y="6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97"/>
                  </a:lnTo>
                  <a:lnTo>
                    <a:pt x="6" y="112"/>
                  </a:lnTo>
                  <a:lnTo>
                    <a:pt x="11" y="126"/>
                  </a:lnTo>
                  <a:lnTo>
                    <a:pt x="21" y="138"/>
                  </a:lnTo>
                  <a:lnTo>
                    <a:pt x="32" y="147"/>
                  </a:lnTo>
                  <a:lnTo>
                    <a:pt x="46" y="154"/>
                  </a:lnTo>
                  <a:lnTo>
                    <a:pt x="62" y="159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95" y="159"/>
                  </a:lnTo>
                  <a:lnTo>
                    <a:pt x="111" y="154"/>
                  </a:lnTo>
                  <a:lnTo>
                    <a:pt x="126" y="147"/>
                  </a:lnTo>
                  <a:lnTo>
                    <a:pt x="132" y="143"/>
                  </a:lnTo>
                  <a:lnTo>
                    <a:pt x="138" y="138"/>
                  </a:lnTo>
                  <a:lnTo>
                    <a:pt x="138" y="75"/>
                  </a:lnTo>
                  <a:lnTo>
                    <a:pt x="76" y="75"/>
                  </a:lnTo>
                  <a:lnTo>
                    <a:pt x="76" y="100"/>
                  </a:lnTo>
                  <a:lnTo>
                    <a:pt x="76" y="100"/>
                  </a:lnTo>
                  <a:lnTo>
                    <a:pt x="76" y="100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77" name="Freeform 63" hidden="1"/>
            <p:cNvSpPr>
              <a:spLocks noEditPoints="1"/>
            </p:cNvSpPr>
            <p:nvPr/>
          </p:nvSpPr>
          <p:spPr bwMode="auto">
            <a:xfrm>
              <a:off x="2884" y="1213"/>
              <a:ext cx="579" cy="53"/>
            </a:xfrm>
            <a:custGeom>
              <a:avLst/>
              <a:gdLst>
                <a:gd name="T0" fmla="*/ 1687 w 1737"/>
                <a:gd name="T1" fmla="*/ 38 h 160"/>
                <a:gd name="T2" fmla="*/ 1681 w 1737"/>
                <a:gd name="T3" fmla="*/ 69 h 160"/>
                <a:gd name="T4" fmla="*/ 1662 w 1737"/>
                <a:gd name="T5" fmla="*/ 28 h 160"/>
                <a:gd name="T6" fmla="*/ 1737 w 1737"/>
                <a:gd name="T7" fmla="*/ 157 h 160"/>
                <a:gd name="T8" fmla="*/ 1716 w 1737"/>
                <a:gd name="T9" fmla="*/ 67 h 160"/>
                <a:gd name="T10" fmla="*/ 1706 w 1737"/>
                <a:gd name="T11" fmla="*/ 17 h 160"/>
                <a:gd name="T12" fmla="*/ 1615 w 1737"/>
                <a:gd name="T13" fmla="*/ 157 h 160"/>
                <a:gd name="T14" fmla="*/ 1516 w 1737"/>
                <a:gd name="T15" fmla="*/ 132 h 160"/>
                <a:gd name="T16" fmla="*/ 1578 w 1737"/>
                <a:gd name="T17" fmla="*/ 3 h 160"/>
                <a:gd name="T18" fmla="*/ 1388 w 1737"/>
                <a:gd name="T19" fmla="*/ 157 h 160"/>
                <a:gd name="T20" fmla="*/ 1338 w 1737"/>
                <a:gd name="T21" fmla="*/ 28 h 160"/>
                <a:gd name="T22" fmla="*/ 1183 w 1737"/>
                <a:gd name="T23" fmla="*/ 3 h 160"/>
                <a:gd name="T24" fmla="*/ 1314 w 1737"/>
                <a:gd name="T25" fmla="*/ 157 h 160"/>
                <a:gd name="T26" fmla="*/ 1139 w 1737"/>
                <a:gd name="T27" fmla="*/ 67 h 160"/>
                <a:gd name="T28" fmla="*/ 1057 w 1737"/>
                <a:gd name="T29" fmla="*/ 157 h 160"/>
                <a:gd name="T30" fmla="*/ 982 w 1737"/>
                <a:gd name="T31" fmla="*/ 134 h 160"/>
                <a:gd name="T32" fmla="*/ 933 w 1737"/>
                <a:gd name="T33" fmla="*/ 102 h 160"/>
                <a:gd name="T34" fmla="*/ 944 w 1737"/>
                <a:gd name="T35" fmla="*/ 41 h 160"/>
                <a:gd name="T36" fmla="*/ 999 w 1737"/>
                <a:gd name="T37" fmla="*/ 29 h 160"/>
                <a:gd name="T38" fmla="*/ 993 w 1737"/>
                <a:gd name="T39" fmla="*/ 1 h 160"/>
                <a:gd name="T40" fmla="*/ 932 w 1737"/>
                <a:gd name="T41" fmla="*/ 14 h 160"/>
                <a:gd name="T42" fmla="*/ 902 w 1737"/>
                <a:gd name="T43" fmla="*/ 97 h 160"/>
                <a:gd name="T44" fmla="*/ 981 w 1737"/>
                <a:gd name="T45" fmla="*/ 160 h 160"/>
                <a:gd name="T46" fmla="*/ 1019 w 1737"/>
                <a:gd name="T47" fmla="*/ 122 h 160"/>
                <a:gd name="T48" fmla="*/ 842 w 1737"/>
                <a:gd name="T49" fmla="*/ 28 h 160"/>
                <a:gd name="T50" fmla="*/ 635 w 1737"/>
                <a:gd name="T51" fmla="*/ 28 h 160"/>
                <a:gd name="T52" fmla="*/ 663 w 1737"/>
                <a:gd name="T53" fmla="*/ 50 h 160"/>
                <a:gd name="T54" fmla="*/ 645 w 1737"/>
                <a:gd name="T55" fmla="*/ 73 h 160"/>
                <a:gd name="T56" fmla="*/ 635 w 1737"/>
                <a:gd name="T57" fmla="*/ 28 h 160"/>
                <a:gd name="T58" fmla="*/ 663 w 1737"/>
                <a:gd name="T59" fmla="*/ 94 h 160"/>
                <a:gd name="T60" fmla="*/ 692 w 1737"/>
                <a:gd name="T61" fmla="*/ 50 h 160"/>
                <a:gd name="T62" fmla="*/ 663 w 1737"/>
                <a:gd name="T63" fmla="*/ 5 h 160"/>
                <a:gd name="T64" fmla="*/ 617 w 1737"/>
                <a:gd name="T65" fmla="*/ 157 h 160"/>
                <a:gd name="T66" fmla="*/ 440 w 1737"/>
                <a:gd name="T67" fmla="*/ 41 h 160"/>
                <a:gd name="T68" fmla="*/ 498 w 1737"/>
                <a:gd name="T69" fmla="*/ 29 h 160"/>
                <a:gd name="T70" fmla="*/ 530 w 1737"/>
                <a:gd name="T71" fmla="*/ 80 h 160"/>
                <a:gd name="T72" fmla="*/ 489 w 1737"/>
                <a:gd name="T73" fmla="*/ 133 h 160"/>
                <a:gd name="T74" fmla="*/ 435 w 1737"/>
                <a:gd name="T75" fmla="*/ 111 h 160"/>
                <a:gd name="T76" fmla="*/ 397 w 1737"/>
                <a:gd name="T77" fmla="*/ 80 h 160"/>
                <a:gd name="T78" fmla="*/ 461 w 1737"/>
                <a:gd name="T79" fmla="*/ 158 h 160"/>
                <a:gd name="T80" fmla="*/ 545 w 1737"/>
                <a:gd name="T81" fmla="*/ 126 h 160"/>
                <a:gd name="T82" fmla="*/ 545 w 1737"/>
                <a:gd name="T83" fmla="*/ 33 h 160"/>
                <a:gd name="T84" fmla="*/ 461 w 1737"/>
                <a:gd name="T85" fmla="*/ 3 h 160"/>
                <a:gd name="T86" fmla="*/ 397 w 1737"/>
                <a:gd name="T87" fmla="*/ 80 h 160"/>
                <a:gd name="T88" fmla="*/ 338 w 1737"/>
                <a:gd name="T89" fmla="*/ 31 h 160"/>
                <a:gd name="T90" fmla="*/ 348 w 1737"/>
                <a:gd name="T91" fmla="*/ 57 h 160"/>
                <a:gd name="T92" fmla="*/ 320 w 1737"/>
                <a:gd name="T93" fmla="*/ 77 h 160"/>
                <a:gd name="T94" fmla="*/ 302 w 1737"/>
                <a:gd name="T95" fmla="*/ 157 h 160"/>
                <a:gd name="T96" fmla="*/ 355 w 1737"/>
                <a:gd name="T97" fmla="*/ 94 h 160"/>
                <a:gd name="T98" fmla="*/ 377 w 1737"/>
                <a:gd name="T99" fmla="*/ 43 h 160"/>
                <a:gd name="T100" fmla="*/ 318 w 1737"/>
                <a:gd name="T101" fmla="*/ 3 h 160"/>
                <a:gd name="T102" fmla="*/ 248 w 1737"/>
                <a:gd name="T103" fmla="*/ 3 h 160"/>
                <a:gd name="T104" fmla="*/ 139 w 1737"/>
                <a:gd name="T105" fmla="*/ 157 h 160"/>
                <a:gd name="T106" fmla="*/ 248 w 1737"/>
                <a:gd name="T107" fmla="*/ 3 h 160"/>
                <a:gd name="T108" fmla="*/ 83 w 1737"/>
                <a:gd name="T109" fmla="*/ 67 h 160"/>
                <a:gd name="T110" fmla="*/ 0 w 1737"/>
                <a:gd name="T111" fmla="*/ 15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7" h="160">
                  <a:moveTo>
                    <a:pt x="1662" y="28"/>
                  </a:moveTo>
                  <a:lnTo>
                    <a:pt x="1662" y="28"/>
                  </a:lnTo>
                  <a:lnTo>
                    <a:pt x="1669" y="28"/>
                  </a:lnTo>
                  <a:lnTo>
                    <a:pt x="1676" y="29"/>
                  </a:lnTo>
                  <a:lnTo>
                    <a:pt x="1680" y="32"/>
                  </a:lnTo>
                  <a:lnTo>
                    <a:pt x="1684" y="35"/>
                  </a:lnTo>
                  <a:lnTo>
                    <a:pt x="1687" y="38"/>
                  </a:lnTo>
                  <a:lnTo>
                    <a:pt x="1688" y="42"/>
                  </a:lnTo>
                  <a:lnTo>
                    <a:pt x="1690" y="50"/>
                  </a:lnTo>
                  <a:lnTo>
                    <a:pt x="1690" y="50"/>
                  </a:lnTo>
                  <a:lnTo>
                    <a:pt x="1690" y="56"/>
                  </a:lnTo>
                  <a:lnTo>
                    <a:pt x="1687" y="60"/>
                  </a:lnTo>
                  <a:lnTo>
                    <a:pt x="1684" y="64"/>
                  </a:lnTo>
                  <a:lnTo>
                    <a:pt x="1681" y="69"/>
                  </a:lnTo>
                  <a:lnTo>
                    <a:pt x="1677" y="71"/>
                  </a:lnTo>
                  <a:lnTo>
                    <a:pt x="1671" y="73"/>
                  </a:lnTo>
                  <a:lnTo>
                    <a:pt x="1660" y="74"/>
                  </a:lnTo>
                  <a:lnTo>
                    <a:pt x="1643" y="74"/>
                  </a:lnTo>
                  <a:lnTo>
                    <a:pt x="1643" y="28"/>
                  </a:lnTo>
                  <a:lnTo>
                    <a:pt x="1643" y="28"/>
                  </a:lnTo>
                  <a:lnTo>
                    <a:pt x="1662" y="28"/>
                  </a:lnTo>
                  <a:lnTo>
                    <a:pt x="1662" y="28"/>
                  </a:lnTo>
                  <a:lnTo>
                    <a:pt x="1662" y="28"/>
                  </a:lnTo>
                  <a:close/>
                  <a:moveTo>
                    <a:pt x="1643" y="157"/>
                  </a:moveTo>
                  <a:lnTo>
                    <a:pt x="1643" y="99"/>
                  </a:lnTo>
                  <a:lnTo>
                    <a:pt x="1662" y="99"/>
                  </a:lnTo>
                  <a:lnTo>
                    <a:pt x="1704" y="157"/>
                  </a:lnTo>
                  <a:lnTo>
                    <a:pt x="1737" y="157"/>
                  </a:lnTo>
                  <a:lnTo>
                    <a:pt x="1688" y="94"/>
                  </a:lnTo>
                  <a:lnTo>
                    <a:pt x="1688" y="94"/>
                  </a:lnTo>
                  <a:lnTo>
                    <a:pt x="1699" y="90"/>
                  </a:lnTo>
                  <a:lnTo>
                    <a:pt x="1704" y="85"/>
                  </a:lnTo>
                  <a:lnTo>
                    <a:pt x="1708" y="80"/>
                  </a:lnTo>
                  <a:lnTo>
                    <a:pt x="1712" y="74"/>
                  </a:lnTo>
                  <a:lnTo>
                    <a:pt x="1716" y="67"/>
                  </a:lnTo>
                  <a:lnTo>
                    <a:pt x="1718" y="59"/>
                  </a:lnTo>
                  <a:lnTo>
                    <a:pt x="1719" y="50"/>
                  </a:lnTo>
                  <a:lnTo>
                    <a:pt x="1719" y="50"/>
                  </a:lnTo>
                  <a:lnTo>
                    <a:pt x="1718" y="41"/>
                  </a:lnTo>
                  <a:lnTo>
                    <a:pt x="1716" y="31"/>
                  </a:lnTo>
                  <a:lnTo>
                    <a:pt x="1712" y="24"/>
                  </a:lnTo>
                  <a:lnTo>
                    <a:pt x="1706" y="17"/>
                  </a:lnTo>
                  <a:lnTo>
                    <a:pt x="1699" y="11"/>
                  </a:lnTo>
                  <a:lnTo>
                    <a:pt x="1690" y="5"/>
                  </a:lnTo>
                  <a:lnTo>
                    <a:pt x="1677" y="4"/>
                  </a:lnTo>
                  <a:lnTo>
                    <a:pt x="1663" y="3"/>
                  </a:lnTo>
                  <a:lnTo>
                    <a:pt x="1663" y="3"/>
                  </a:lnTo>
                  <a:lnTo>
                    <a:pt x="1615" y="3"/>
                  </a:lnTo>
                  <a:lnTo>
                    <a:pt x="1615" y="157"/>
                  </a:lnTo>
                  <a:lnTo>
                    <a:pt x="1643" y="157"/>
                  </a:lnTo>
                  <a:lnTo>
                    <a:pt x="1643" y="157"/>
                  </a:lnTo>
                  <a:lnTo>
                    <a:pt x="1643" y="157"/>
                  </a:lnTo>
                  <a:close/>
                  <a:moveTo>
                    <a:pt x="1489" y="157"/>
                  </a:moveTo>
                  <a:lnTo>
                    <a:pt x="1580" y="157"/>
                  </a:lnTo>
                  <a:lnTo>
                    <a:pt x="1580" y="132"/>
                  </a:lnTo>
                  <a:lnTo>
                    <a:pt x="1516" y="132"/>
                  </a:lnTo>
                  <a:lnTo>
                    <a:pt x="1516" y="92"/>
                  </a:lnTo>
                  <a:lnTo>
                    <a:pt x="1572" y="92"/>
                  </a:lnTo>
                  <a:lnTo>
                    <a:pt x="1572" y="67"/>
                  </a:lnTo>
                  <a:lnTo>
                    <a:pt x="1516" y="67"/>
                  </a:lnTo>
                  <a:lnTo>
                    <a:pt x="1516" y="28"/>
                  </a:lnTo>
                  <a:lnTo>
                    <a:pt x="1578" y="28"/>
                  </a:lnTo>
                  <a:lnTo>
                    <a:pt x="1578" y="3"/>
                  </a:lnTo>
                  <a:lnTo>
                    <a:pt x="1489" y="3"/>
                  </a:lnTo>
                  <a:lnTo>
                    <a:pt x="1489" y="157"/>
                  </a:lnTo>
                  <a:lnTo>
                    <a:pt x="1489" y="157"/>
                  </a:lnTo>
                  <a:lnTo>
                    <a:pt x="1489" y="157"/>
                  </a:lnTo>
                  <a:close/>
                  <a:moveTo>
                    <a:pt x="1338" y="28"/>
                  </a:moveTo>
                  <a:lnTo>
                    <a:pt x="1388" y="28"/>
                  </a:lnTo>
                  <a:lnTo>
                    <a:pt x="1388" y="157"/>
                  </a:lnTo>
                  <a:lnTo>
                    <a:pt x="1415" y="157"/>
                  </a:lnTo>
                  <a:lnTo>
                    <a:pt x="1415" y="28"/>
                  </a:lnTo>
                  <a:lnTo>
                    <a:pt x="1465" y="28"/>
                  </a:lnTo>
                  <a:lnTo>
                    <a:pt x="1465" y="3"/>
                  </a:lnTo>
                  <a:lnTo>
                    <a:pt x="1338" y="3"/>
                  </a:lnTo>
                  <a:lnTo>
                    <a:pt x="1338" y="28"/>
                  </a:lnTo>
                  <a:lnTo>
                    <a:pt x="1338" y="28"/>
                  </a:lnTo>
                  <a:lnTo>
                    <a:pt x="1338" y="28"/>
                  </a:lnTo>
                  <a:close/>
                  <a:moveTo>
                    <a:pt x="1314" y="157"/>
                  </a:moveTo>
                  <a:lnTo>
                    <a:pt x="1314" y="3"/>
                  </a:lnTo>
                  <a:lnTo>
                    <a:pt x="1289" y="3"/>
                  </a:lnTo>
                  <a:lnTo>
                    <a:pt x="1289" y="111"/>
                  </a:lnTo>
                  <a:lnTo>
                    <a:pt x="1205" y="3"/>
                  </a:lnTo>
                  <a:lnTo>
                    <a:pt x="1183" y="3"/>
                  </a:lnTo>
                  <a:lnTo>
                    <a:pt x="1183" y="157"/>
                  </a:lnTo>
                  <a:lnTo>
                    <a:pt x="1209" y="157"/>
                  </a:lnTo>
                  <a:lnTo>
                    <a:pt x="1209" y="50"/>
                  </a:lnTo>
                  <a:lnTo>
                    <a:pt x="1293" y="157"/>
                  </a:lnTo>
                  <a:lnTo>
                    <a:pt x="1314" y="157"/>
                  </a:lnTo>
                  <a:lnTo>
                    <a:pt x="1314" y="157"/>
                  </a:lnTo>
                  <a:lnTo>
                    <a:pt x="1314" y="157"/>
                  </a:lnTo>
                  <a:close/>
                  <a:moveTo>
                    <a:pt x="1057" y="157"/>
                  </a:moveTo>
                  <a:lnTo>
                    <a:pt x="1148" y="157"/>
                  </a:lnTo>
                  <a:lnTo>
                    <a:pt x="1148" y="132"/>
                  </a:lnTo>
                  <a:lnTo>
                    <a:pt x="1083" y="132"/>
                  </a:lnTo>
                  <a:lnTo>
                    <a:pt x="1083" y="92"/>
                  </a:lnTo>
                  <a:lnTo>
                    <a:pt x="1139" y="92"/>
                  </a:lnTo>
                  <a:lnTo>
                    <a:pt x="1139" y="67"/>
                  </a:lnTo>
                  <a:lnTo>
                    <a:pt x="1083" y="67"/>
                  </a:lnTo>
                  <a:lnTo>
                    <a:pt x="1083" y="28"/>
                  </a:lnTo>
                  <a:lnTo>
                    <a:pt x="1146" y="28"/>
                  </a:lnTo>
                  <a:lnTo>
                    <a:pt x="1146" y="3"/>
                  </a:lnTo>
                  <a:lnTo>
                    <a:pt x="1057" y="3"/>
                  </a:lnTo>
                  <a:lnTo>
                    <a:pt x="1057" y="157"/>
                  </a:lnTo>
                  <a:lnTo>
                    <a:pt x="1057" y="157"/>
                  </a:lnTo>
                  <a:lnTo>
                    <a:pt x="1057" y="157"/>
                  </a:lnTo>
                  <a:close/>
                  <a:moveTo>
                    <a:pt x="1019" y="122"/>
                  </a:moveTo>
                  <a:lnTo>
                    <a:pt x="1019" y="122"/>
                  </a:lnTo>
                  <a:lnTo>
                    <a:pt x="1012" y="127"/>
                  </a:lnTo>
                  <a:lnTo>
                    <a:pt x="1002" y="132"/>
                  </a:lnTo>
                  <a:lnTo>
                    <a:pt x="992" y="133"/>
                  </a:lnTo>
                  <a:lnTo>
                    <a:pt x="982" y="134"/>
                  </a:lnTo>
                  <a:lnTo>
                    <a:pt x="982" y="134"/>
                  </a:lnTo>
                  <a:lnTo>
                    <a:pt x="971" y="133"/>
                  </a:lnTo>
                  <a:lnTo>
                    <a:pt x="961" y="130"/>
                  </a:lnTo>
                  <a:lnTo>
                    <a:pt x="951" y="126"/>
                  </a:lnTo>
                  <a:lnTo>
                    <a:pt x="944" y="119"/>
                  </a:lnTo>
                  <a:lnTo>
                    <a:pt x="937" y="112"/>
                  </a:lnTo>
                  <a:lnTo>
                    <a:pt x="933" y="102"/>
                  </a:lnTo>
                  <a:lnTo>
                    <a:pt x="930" y="91"/>
                  </a:lnTo>
                  <a:lnTo>
                    <a:pt x="929" y="80"/>
                  </a:lnTo>
                  <a:lnTo>
                    <a:pt x="929" y="80"/>
                  </a:lnTo>
                  <a:lnTo>
                    <a:pt x="930" y="69"/>
                  </a:lnTo>
                  <a:lnTo>
                    <a:pt x="933" y="57"/>
                  </a:lnTo>
                  <a:lnTo>
                    <a:pt x="937" y="48"/>
                  </a:lnTo>
                  <a:lnTo>
                    <a:pt x="944" y="41"/>
                  </a:lnTo>
                  <a:lnTo>
                    <a:pt x="951" y="33"/>
                  </a:lnTo>
                  <a:lnTo>
                    <a:pt x="960" y="29"/>
                  </a:lnTo>
                  <a:lnTo>
                    <a:pt x="970" y="26"/>
                  </a:lnTo>
                  <a:lnTo>
                    <a:pt x="979" y="25"/>
                  </a:lnTo>
                  <a:lnTo>
                    <a:pt x="979" y="25"/>
                  </a:lnTo>
                  <a:lnTo>
                    <a:pt x="991" y="26"/>
                  </a:lnTo>
                  <a:lnTo>
                    <a:pt x="999" y="29"/>
                  </a:lnTo>
                  <a:lnTo>
                    <a:pt x="1007" y="32"/>
                  </a:lnTo>
                  <a:lnTo>
                    <a:pt x="1015" y="36"/>
                  </a:lnTo>
                  <a:lnTo>
                    <a:pt x="1027" y="17"/>
                  </a:lnTo>
                  <a:lnTo>
                    <a:pt x="1027" y="17"/>
                  </a:lnTo>
                  <a:lnTo>
                    <a:pt x="1017" y="10"/>
                  </a:lnTo>
                  <a:lnTo>
                    <a:pt x="1007" y="5"/>
                  </a:lnTo>
                  <a:lnTo>
                    <a:pt x="993" y="1"/>
                  </a:lnTo>
                  <a:lnTo>
                    <a:pt x="979" y="0"/>
                  </a:lnTo>
                  <a:lnTo>
                    <a:pt x="979" y="0"/>
                  </a:lnTo>
                  <a:lnTo>
                    <a:pt x="971" y="1"/>
                  </a:lnTo>
                  <a:lnTo>
                    <a:pt x="961" y="3"/>
                  </a:lnTo>
                  <a:lnTo>
                    <a:pt x="953" y="4"/>
                  </a:lnTo>
                  <a:lnTo>
                    <a:pt x="946" y="7"/>
                  </a:lnTo>
                  <a:lnTo>
                    <a:pt x="932" y="14"/>
                  </a:lnTo>
                  <a:lnTo>
                    <a:pt x="921" y="24"/>
                  </a:lnTo>
                  <a:lnTo>
                    <a:pt x="912" y="35"/>
                  </a:lnTo>
                  <a:lnTo>
                    <a:pt x="907" y="49"/>
                  </a:lnTo>
                  <a:lnTo>
                    <a:pt x="902" y="64"/>
                  </a:lnTo>
                  <a:lnTo>
                    <a:pt x="901" y="80"/>
                  </a:lnTo>
                  <a:lnTo>
                    <a:pt x="901" y="80"/>
                  </a:lnTo>
                  <a:lnTo>
                    <a:pt x="902" y="97"/>
                  </a:lnTo>
                  <a:lnTo>
                    <a:pt x="907" y="113"/>
                  </a:lnTo>
                  <a:lnTo>
                    <a:pt x="914" y="126"/>
                  </a:lnTo>
                  <a:lnTo>
                    <a:pt x="923" y="137"/>
                  </a:lnTo>
                  <a:lnTo>
                    <a:pt x="935" y="147"/>
                  </a:lnTo>
                  <a:lnTo>
                    <a:pt x="949" y="154"/>
                  </a:lnTo>
                  <a:lnTo>
                    <a:pt x="964" y="158"/>
                  </a:lnTo>
                  <a:lnTo>
                    <a:pt x="981" y="160"/>
                  </a:lnTo>
                  <a:lnTo>
                    <a:pt x="981" y="160"/>
                  </a:lnTo>
                  <a:lnTo>
                    <a:pt x="995" y="158"/>
                  </a:lnTo>
                  <a:lnTo>
                    <a:pt x="1009" y="154"/>
                  </a:lnTo>
                  <a:lnTo>
                    <a:pt x="1020" y="150"/>
                  </a:lnTo>
                  <a:lnTo>
                    <a:pt x="1030" y="143"/>
                  </a:lnTo>
                  <a:lnTo>
                    <a:pt x="1019" y="122"/>
                  </a:lnTo>
                  <a:lnTo>
                    <a:pt x="1019" y="122"/>
                  </a:lnTo>
                  <a:lnTo>
                    <a:pt x="1019" y="122"/>
                  </a:lnTo>
                  <a:close/>
                  <a:moveTo>
                    <a:pt x="715" y="28"/>
                  </a:moveTo>
                  <a:lnTo>
                    <a:pt x="765" y="28"/>
                  </a:lnTo>
                  <a:lnTo>
                    <a:pt x="765" y="157"/>
                  </a:lnTo>
                  <a:lnTo>
                    <a:pt x="792" y="157"/>
                  </a:lnTo>
                  <a:lnTo>
                    <a:pt x="792" y="28"/>
                  </a:lnTo>
                  <a:lnTo>
                    <a:pt x="842" y="28"/>
                  </a:lnTo>
                  <a:lnTo>
                    <a:pt x="842" y="3"/>
                  </a:lnTo>
                  <a:lnTo>
                    <a:pt x="715" y="3"/>
                  </a:lnTo>
                  <a:lnTo>
                    <a:pt x="715" y="28"/>
                  </a:lnTo>
                  <a:lnTo>
                    <a:pt x="715" y="28"/>
                  </a:lnTo>
                  <a:lnTo>
                    <a:pt x="715" y="28"/>
                  </a:lnTo>
                  <a:close/>
                  <a:moveTo>
                    <a:pt x="635" y="28"/>
                  </a:moveTo>
                  <a:lnTo>
                    <a:pt x="635" y="28"/>
                  </a:lnTo>
                  <a:lnTo>
                    <a:pt x="642" y="28"/>
                  </a:lnTo>
                  <a:lnTo>
                    <a:pt x="649" y="29"/>
                  </a:lnTo>
                  <a:lnTo>
                    <a:pt x="653" y="32"/>
                  </a:lnTo>
                  <a:lnTo>
                    <a:pt x="657" y="35"/>
                  </a:lnTo>
                  <a:lnTo>
                    <a:pt x="660" y="38"/>
                  </a:lnTo>
                  <a:lnTo>
                    <a:pt x="662" y="42"/>
                  </a:lnTo>
                  <a:lnTo>
                    <a:pt x="663" y="50"/>
                  </a:lnTo>
                  <a:lnTo>
                    <a:pt x="663" y="50"/>
                  </a:lnTo>
                  <a:lnTo>
                    <a:pt x="663" y="56"/>
                  </a:lnTo>
                  <a:lnTo>
                    <a:pt x="662" y="60"/>
                  </a:lnTo>
                  <a:lnTo>
                    <a:pt x="659" y="64"/>
                  </a:lnTo>
                  <a:lnTo>
                    <a:pt x="655" y="69"/>
                  </a:lnTo>
                  <a:lnTo>
                    <a:pt x="650" y="71"/>
                  </a:lnTo>
                  <a:lnTo>
                    <a:pt x="645" y="73"/>
                  </a:lnTo>
                  <a:lnTo>
                    <a:pt x="634" y="74"/>
                  </a:lnTo>
                  <a:lnTo>
                    <a:pt x="617" y="74"/>
                  </a:lnTo>
                  <a:lnTo>
                    <a:pt x="617" y="28"/>
                  </a:lnTo>
                  <a:lnTo>
                    <a:pt x="617" y="28"/>
                  </a:lnTo>
                  <a:lnTo>
                    <a:pt x="635" y="28"/>
                  </a:lnTo>
                  <a:lnTo>
                    <a:pt x="635" y="28"/>
                  </a:lnTo>
                  <a:lnTo>
                    <a:pt x="635" y="28"/>
                  </a:lnTo>
                  <a:close/>
                  <a:moveTo>
                    <a:pt x="617" y="157"/>
                  </a:moveTo>
                  <a:lnTo>
                    <a:pt x="617" y="99"/>
                  </a:lnTo>
                  <a:lnTo>
                    <a:pt x="635" y="99"/>
                  </a:lnTo>
                  <a:lnTo>
                    <a:pt x="678" y="157"/>
                  </a:lnTo>
                  <a:lnTo>
                    <a:pt x="711" y="157"/>
                  </a:lnTo>
                  <a:lnTo>
                    <a:pt x="663" y="94"/>
                  </a:lnTo>
                  <a:lnTo>
                    <a:pt x="663" y="94"/>
                  </a:lnTo>
                  <a:lnTo>
                    <a:pt x="673" y="90"/>
                  </a:lnTo>
                  <a:lnTo>
                    <a:pt x="677" y="85"/>
                  </a:lnTo>
                  <a:lnTo>
                    <a:pt x="683" y="80"/>
                  </a:lnTo>
                  <a:lnTo>
                    <a:pt x="687" y="74"/>
                  </a:lnTo>
                  <a:lnTo>
                    <a:pt x="690" y="67"/>
                  </a:lnTo>
                  <a:lnTo>
                    <a:pt x="691" y="59"/>
                  </a:lnTo>
                  <a:lnTo>
                    <a:pt x="692" y="50"/>
                  </a:lnTo>
                  <a:lnTo>
                    <a:pt x="692" y="50"/>
                  </a:lnTo>
                  <a:lnTo>
                    <a:pt x="691" y="41"/>
                  </a:lnTo>
                  <a:lnTo>
                    <a:pt x="690" y="31"/>
                  </a:lnTo>
                  <a:lnTo>
                    <a:pt x="685" y="24"/>
                  </a:lnTo>
                  <a:lnTo>
                    <a:pt x="680" y="17"/>
                  </a:lnTo>
                  <a:lnTo>
                    <a:pt x="673" y="11"/>
                  </a:lnTo>
                  <a:lnTo>
                    <a:pt x="663" y="5"/>
                  </a:lnTo>
                  <a:lnTo>
                    <a:pt x="650" y="4"/>
                  </a:lnTo>
                  <a:lnTo>
                    <a:pt x="636" y="3"/>
                  </a:lnTo>
                  <a:lnTo>
                    <a:pt x="636" y="3"/>
                  </a:lnTo>
                  <a:lnTo>
                    <a:pt x="589" y="3"/>
                  </a:lnTo>
                  <a:lnTo>
                    <a:pt x="589" y="157"/>
                  </a:lnTo>
                  <a:lnTo>
                    <a:pt x="617" y="157"/>
                  </a:lnTo>
                  <a:lnTo>
                    <a:pt x="617" y="157"/>
                  </a:lnTo>
                  <a:lnTo>
                    <a:pt x="617" y="157"/>
                  </a:lnTo>
                  <a:close/>
                  <a:moveTo>
                    <a:pt x="426" y="80"/>
                  </a:moveTo>
                  <a:lnTo>
                    <a:pt x="426" y="80"/>
                  </a:lnTo>
                  <a:lnTo>
                    <a:pt x="428" y="69"/>
                  </a:lnTo>
                  <a:lnTo>
                    <a:pt x="430" y="59"/>
                  </a:lnTo>
                  <a:lnTo>
                    <a:pt x="435" y="49"/>
                  </a:lnTo>
                  <a:lnTo>
                    <a:pt x="440" y="41"/>
                  </a:lnTo>
                  <a:lnTo>
                    <a:pt x="449" y="35"/>
                  </a:lnTo>
                  <a:lnTo>
                    <a:pt x="457" y="29"/>
                  </a:lnTo>
                  <a:lnTo>
                    <a:pt x="467" y="26"/>
                  </a:lnTo>
                  <a:lnTo>
                    <a:pt x="478" y="25"/>
                  </a:lnTo>
                  <a:lnTo>
                    <a:pt x="478" y="25"/>
                  </a:lnTo>
                  <a:lnTo>
                    <a:pt x="488" y="26"/>
                  </a:lnTo>
                  <a:lnTo>
                    <a:pt x="498" y="29"/>
                  </a:lnTo>
                  <a:lnTo>
                    <a:pt x="507" y="35"/>
                  </a:lnTo>
                  <a:lnTo>
                    <a:pt x="514" y="41"/>
                  </a:lnTo>
                  <a:lnTo>
                    <a:pt x="520" y="49"/>
                  </a:lnTo>
                  <a:lnTo>
                    <a:pt x="526" y="59"/>
                  </a:lnTo>
                  <a:lnTo>
                    <a:pt x="528" y="69"/>
                  </a:lnTo>
                  <a:lnTo>
                    <a:pt x="530" y="80"/>
                  </a:lnTo>
                  <a:lnTo>
                    <a:pt x="530" y="80"/>
                  </a:lnTo>
                  <a:lnTo>
                    <a:pt x="528" y="91"/>
                  </a:lnTo>
                  <a:lnTo>
                    <a:pt x="526" y="101"/>
                  </a:lnTo>
                  <a:lnTo>
                    <a:pt x="521" y="111"/>
                  </a:lnTo>
                  <a:lnTo>
                    <a:pt x="516" y="119"/>
                  </a:lnTo>
                  <a:lnTo>
                    <a:pt x="509" y="125"/>
                  </a:lnTo>
                  <a:lnTo>
                    <a:pt x="499" y="130"/>
                  </a:lnTo>
                  <a:lnTo>
                    <a:pt x="489" y="133"/>
                  </a:lnTo>
                  <a:lnTo>
                    <a:pt x="478" y="134"/>
                  </a:lnTo>
                  <a:lnTo>
                    <a:pt x="478" y="134"/>
                  </a:lnTo>
                  <a:lnTo>
                    <a:pt x="467" y="133"/>
                  </a:lnTo>
                  <a:lnTo>
                    <a:pt x="457" y="130"/>
                  </a:lnTo>
                  <a:lnTo>
                    <a:pt x="449" y="125"/>
                  </a:lnTo>
                  <a:lnTo>
                    <a:pt x="442" y="119"/>
                  </a:lnTo>
                  <a:lnTo>
                    <a:pt x="435" y="111"/>
                  </a:lnTo>
                  <a:lnTo>
                    <a:pt x="430" y="102"/>
                  </a:lnTo>
                  <a:lnTo>
                    <a:pt x="428" y="91"/>
                  </a:lnTo>
                  <a:lnTo>
                    <a:pt x="426" y="80"/>
                  </a:lnTo>
                  <a:lnTo>
                    <a:pt x="426" y="80"/>
                  </a:lnTo>
                  <a:lnTo>
                    <a:pt x="426" y="80"/>
                  </a:lnTo>
                  <a:close/>
                  <a:moveTo>
                    <a:pt x="397" y="80"/>
                  </a:moveTo>
                  <a:lnTo>
                    <a:pt x="397" y="80"/>
                  </a:lnTo>
                  <a:lnTo>
                    <a:pt x="400" y="97"/>
                  </a:lnTo>
                  <a:lnTo>
                    <a:pt x="404" y="113"/>
                  </a:lnTo>
                  <a:lnTo>
                    <a:pt x="411" y="126"/>
                  </a:lnTo>
                  <a:lnTo>
                    <a:pt x="421" y="137"/>
                  </a:lnTo>
                  <a:lnTo>
                    <a:pt x="432" y="147"/>
                  </a:lnTo>
                  <a:lnTo>
                    <a:pt x="446" y="154"/>
                  </a:lnTo>
                  <a:lnTo>
                    <a:pt x="461" y="158"/>
                  </a:lnTo>
                  <a:lnTo>
                    <a:pt x="478" y="160"/>
                  </a:lnTo>
                  <a:lnTo>
                    <a:pt x="478" y="160"/>
                  </a:lnTo>
                  <a:lnTo>
                    <a:pt x="495" y="158"/>
                  </a:lnTo>
                  <a:lnTo>
                    <a:pt x="509" y="154"/>
                  </a:lnTo>
                  <a:lnTo>
                    <a:pt x="523" y="147"/>
                  </a:lnTo>
                  <a:lnTo>
                    <a:pt x="535" y="137"/>
                  </a:lnTo>
                  <a:lnTo>
                    <a:pt x="545" y="126"/>
                  </a:lnTo>
                  <a:lnTo>
                    <a:pt x="552" y="112"/>
                  </a:lnTo>
                  <a:lnTo>
                    <a:pt x="557" y="97"/>
                  </a:lnTo>
                  <a:lnTo>
                    <a:pt x="558" y="80"/>
                  </a:lnTo>
                  <a:lnTo>
                    <a:pt x="558" y="80"/>
                  </a:lnTo>
                  <a:lnTo>
                    <a:pt x="557" y="63"/>
                  </a:lnTo>
                  <a:lnTo>
                    <a:pt x="552" y="48"/>
                  </a:lnTo>
                  <a:lnTo>
                    <a:pt x="545" y="33"/>
                  </a:lnTo>
                  <a:lnTo>
                    <a:pt x="535" y="22"/>
                  </a:lnTo>
                  <a:lnTo>
                    <a:pt x="523" y="12"/>
                  </a:lnTo>
                  <a:lnTo>
                    <a:pt x="509" y="5"/>
                  </a:lnTo>
                  <a:lnTo>
                    <a:pt x="495" y="1"/>
                  </a:lnTo>
                  <a:lnTo>
                    <a:pt x="478" y="0"/>
                  </a:lnTo>
                  <a:lnTo>
                    <a:pt x="478" y="0"/>
                  </a:lnTo>
                  <a:lnTo>
                    <a:pt x="461" y="3"/>
                  </a:lnTo>
                  <a:lnTo>
                    <a:pt x="446" y="7"/>
                  </a:lnTo>
                  <a:lnTo>
                    <a:pt x="432" y="14"/>
                  </a:lnTo>
                  <a:lnTo>
                    <a:pt x="419" y="24"/>
                  </a:lnTo>
                  <a:lnTo>
                    <a:pt x="411" y="35"/>
                  </a:lnTo>
                  <a:lnTo>
                    <a:pt x="404" y="49"/>
                  </a:lnTo>
                  <a:lnTo>
                    <a:pt x="400" y="64"/>
                  </a:lnTo>
                  <a:lnTo>
                    <a:pt x="397" y="80"/>
                  </a:lnTo>
                  <a:lnTo>
                    <a:pt x="397" y="80"/>
                  </a:lnTo>
                  <a:lnTo>
                    <a:pt x="397" y="80"/>
                  </a:lnTo>
                  <a:close/>
                  <a:moveTo>
                    <a:pt x="321" y="28"/>
                  </a:moveTo>
                  <a:lnTo>
                    <a:pt x="321" y="28"/>
                  </a:lnTo>
                  <a:lnTo>
                    <a:pt x="327" y="28"/>
                  </a:lnTo>
                  <a:lnTo>
                    <a:pt x="332" y="29"/>
                  </a:lnTo>
                  <a:lnTo>
                    <a:pt x="338" y="31"/>
                  </a:lnTo>
                  <a:lnTo>
                    <a:pt x="342" y="33"/>
                  </a:lnTo>
                  <a:lnTo>
                    <a:pt x="345" y="38"/>
                  </a:lnTo>
                  <a:lnTo>
                    <a:pt x="348" y="42"/>
                  </a:lnTo>
                  <a:lnTo>
                    <a:pt x="349" y="46"/>
                  </a:lnTo>
                  <a:lnTo>
                    <a:pt x="349" y="52"/>
                  </a:lnTo>
                  <a:lnTo>
                    <a:pt x="349" y="52"/>
                  </a:lnTo>
                  <a:lnTo>
                    <a:pt x="348" y="57"/>
                  </a:lnTo>
                  <a:lnTo>
                    <a:pt x="346" y="63"/>
                  </a:lnTo>
                  <a:lnTo>
                    <a:pt x="344" y="67"/>
                  </a:lnTo>
                  <a:lnTo>
                    <a:pt x="341" y="71"/>
                  </a:lnTo>
                  <a:lnTo>
                    <a:pt x="337" y="73"/>
                  </a:lnTo>
                  <a:lnTo>
                    <a:pt x="331" y="76"/>
                  </a:lnTo>
                  <a:lnTo>
                    <a:pt x="320" y="77"/>
                  </a:lnTo>
                  <a:lnTo>
                    <a:pt x="320" y="77"/>
                  </a:lnTo>
                  <a:lnTo>
                    <a:pt x="302" y="76"/>
                  </a:lnTo>
                  <a:lnTo>
                    <a:pt x="302" y="28"/>
                  </a:lnTo>
                  <a:lnTo>
                    <a:pt x="302" y="28"/>
                  </a:lnTo>
                  <a:lnTo>
                    <a:pt x="321" y="28"/>
                  </a:lnTo>
                  <a:lnTo>
                    <a:pt x="321" y="28"/>
                  </a:lnTo>
                  <a:lnTo>
                    <a:pt x="321" y="28"/>
                  </a:lnTo>
                  <a:close/>
                  <a:moveTo>
                    <a:pt x="302" y="157"/>
                  </a:moveTo>
                  <a:lnTo>
                    <a:pt x="302" y="101"/>
                  </a:lnTo>
                  <a:lnTo>
                    <a:pt x="302" y="101"/>
                  </a:lnTo>
                  <a:lnTo>
                    <a:pt x="321" y="102"/>
                  </a:lnTo>
                  <a:lnTo>
                    <a:pt x="321" y="102"/>
                  </a:lnTo>
                  <a:lnTo>
                    <a:pt x="334" y="101"/>
                  </a:lnTo>
                  <a:lnTo>
                    <a:pt x="345" y="98"/>
                  </a:lnTo>
                  <a:lnTo>
                    <a:pt x="355" y="94"/>
                  </a:lnTo>
                  <a:lnTo>
                    <a:pt x="363" y="87"/>
                  </a:lnTo>
                  <a:lnTo>
                    <a:pt x="370" y="80"/>
                  </a:lnTo>
                  <a:lnTo>
                    <a:pt x="374" y="71"/>
                  </a:lnTo>
                  <a:lnTo>
                    <a:pt x="377" y="62"/>
                  </a:lnTo>
                  <a:lnTo>
                    <a:pt x="377" y="52"/>
                  </a:lnTo>
                  <a:lnTo>
                    <a:pt x="377" y="52"/>
                  </a:lnTo>
                  <a:lnTo>
                    <a:pt x="377" y="43"/>
                  </a:lnTo>
                  <a:lnTo>
                    <a:pt x="374" y="33"/>
                  </a:lnTo>
                  <a:lnTo>
                    <a:pt x="370" y="25"/>
                  </a:lnTo>
                  <a:lnTo>
                    <a:pt x="365" y="18"/>
                  </a:lnTo>
                  <a:lnTo>
                    <a:pt x="356" y="11"/>
                  </a:lnTo>
                  <a:lnTo>
                    <a:pt x="346" y="7"/>
                  </a:lnTo>
                  <a:lnTo>
                    <a:pt x="334" y="4"/>
                  </a:lnTo>
                  <a:lnTo>
                    <a:pt x="318" y="3"/>
                  </a:lnTo>
                  <a:lnTo>
                    <a:pt x="318" y="3"/>
                  </a:lnTo>
                  <a:lnTo>
                    <a:pt x="274" y="3"/>
                  </a:lnTo>
                  <a:lnTo>
                    <a:pt x="274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2" y="157"/>
                  </a:lnTo>
                  <a:close/>
                  <a:moveTo>
                    <a:pt x="248" y="3"/>
                  </a:moveTo>
                  <a:lnTo>
                    <a:pt x="218" y="3"/>
                  </a:lnTo>
                  <a:lnTo>
                    <a:pt x="180" y="59"/>
                  </a:lnTo>
                  <a:lnTo>
                    <a:pt x="142" y="3"/>
                  </a:lnTo>
                  <a:lnTo>
                    <a:pt x="110" y="3"/>
                  </a:lnTo>
                  <a:lnTo>
                    <a:pt x="162" y="78"/>
                  </a:lnTo>
                  <a:lnTo>
                    <a:pt x="108" y="157"/>
                  </a:lnTo>
                  <a:lnTo>
                    <a:pt x="139" y="157"/>
                  </a:lnTo>
                  <a:lnTo>
                    <a:pt x="180" y="99"/>
                  </a:lnTo>
                  <a:lnTo>
                    <a:pt x="219" y="157"/>
                  </a:lnTo>
                  <a:lnTo>
                    <a:pt x="251" y="157"/>
                  </a:lnTo>
                  <a:lnTo>
                    <a:pt x="197" y="78"/>
                  </a:lnTo>
                  <a:lnTo>
                    <a:pt x="248" y="3"/>
                  </a:lnTo>
                  <a:lnTo>
                    <a:pt x="248" y="3"/>
                  </a:lnTo>
                  <a:lnTo>
                    <a:pt x="248" y="3"/>
                  </a:lnTo>
                  <a:close/>
                  <a:moveTo>
                    <a:pt x="0" y="157"/>
                  </a:moveTo>
                  <a:lnTo>
                    <a:pt x="92" y="157"/>
                  </a:lnTo>
                  <a:lnTo>
                    <a:pt x="92" y="132"/>
                  </a:lnTo>
                  <a:lnTo>
                    <a:pt x="27" y="132"/>
                  </a:lnTo>
                  <a:lnTo>
                    <a:pt x="27" y="92"/>
                  </a:lnTo>
                  <a:lnTo>
                    <a:pt x="83" y="92"/>
                  </a:lnTo>
                  <a:lnTo>
                    <a:pt x="83" y="67"/>
                  </a:lnTo>
                  <a:lnTo>
                    <a:pt x="27" y="67"/>
                  </a:lnTo>
                  <a:lnTo>
                    <a:pt x="27" y="28"/>
                  </a:lnTo>
                  <a:lnTo>
                    <a:pt x="90" y="28"/>
                  </a:lnTo>
                  <a:lnTo>
                    <a:pt x="90" y="3"/>
                  </a:lnTo>
                  <a:lnTo>
                    <a:pt x="0" y="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78" name="Freeform 64" hidden="1"/>
            <p:cNvSpPr>
              <a:spLocks noEditPoints="1"/>
            </p:cNvSpPr>
            <p:nvPr/>
          </p:nvSpPr>
          <p:spPr bwMode="auto">
            <a:xfrm>
              <a:off x="2884" y="1103"/>
              <a:ext cx="306" cy="53"/>
            </a:xfrm>
            <a:custGeom>
              <a:avLst/>
              <a:gdLst>
                <a:gd name="T0" fmla="*/ 810 w 919"/>
                <a:gd name="T1" fmla="*/ 3 h 160"/>
                <a:gd name="T2" fmla="*/ 898 w 919"/>
                <a:gd name="T3" fmla="*/ 157 h 160"/>
                <a:gd name="T4" fmla="*/ 709 w 919"/>
                <a:gd name="T5" fmla="*/ 93 h 160"/>
                <a:gd name="T6" fmla="*/ 611 w 919"/>
                <a:gd name="T7" fmla="*/ 157 h 160"/>
                <a:gd name="T8" fmla="*/ 765 w 919"/>
                <a:gd name="T9" fmla="*/ 157 h 160"/>
                <a:gd name="T10" fmla="*/ 611 w 919"/>
                <a:gd name="T11" fmla="*/ 157 h 160"/>
                <a:gd name="T12" fmla="*/ 558 w 919"/>
                <a:gd name="T13" fmla="*/ 157 h 160"/>
                <a:gd name="T14" fmla="*/ 493 w 919"/>
                <a:gd name="T15" fmla="*/ 121 h 160"/>
                <a:gd name="T16" fmla="*/ 471 w 919"/>
                <a:gd name="T17" fmla="*/ 135 h 160"/>
                <a:gd name="T18" fmla="*/ 436 w 919"/>
                <a:gd name="T19" fmla="*/ 117 h 160"/>
                <a:gd name="T20" fmla="*/ 435 w 919"/>
                <a:gd name="T21" fmla="*/ 150 h 160"/>
                <a:gd name="T22" fmla="*/ 482 w 919"/>
                <a:gd name="T23" fmla="*/ 159 h 160"/>
                <a:gd name="T24" fmla="*/ 519 w 919"/>
                <a:gd name="T25" fmla="*/ 133 h 160"/>
                <a:gd name="T26" fmla="*/ 520 w 919"/>
                <a:gd name="T27" fmla="*/ 100 h 160"/>
                <a:gd name="T28" fmla="*/ 488 w 919"/>
                <a:gd name="T29" fmla="*/ 72 h 160"/>
                <a:gd name="T30" fmla="*/ 454 w 919"/>
                <a:gd name="T31" fmla="*/ 48 h 160"/>
                <a:gd name="T32" fmla="*/ 465 w 919"/>
                <a:gd name="T33" fmla="*/ 27 h 160"/>
                <a:gd name="T34" fmla="*/ 496 w 919"/>
                <a:gd name="T35" fmla="*/ 32 h 160"/>
                <a:gd name="T36" fmla="*/ 498 w 919"/>
                <a:gd name="T37" fmla="*/ 4 h 160"/>
                <a:gd name="T38" fmla="*/ 453 w 919"/>
                <a:gd name="T39" fmla="*/ 4 h 160"/>
                <a:gd name="T40" fmla="*/ 425 w 919"/>
                <a:gd name="T41" fmla="*/ 35 h 160"/>
                <a:gd name="T42" fmla="*/ 430 w 919"/>
                <a:gd name="T43" fmla="*/ 66 h 160"/>
                <a:gd name="T44" fmla="*/ 472 w 919"/>
                <a:gd name="T45" fmla="*/ 93 h 160"/>
                <a:gd name="T46" fmla="*/ 495 w 919"/>
                <a:gd name="T47" fmla="*/ 117 h 160"/>
                <a:gd name="T48" fmla="*/ 372 w 919"/>
                <a:gd name="T49" fmla="*/ 121 h 160"/>
                <a:gd name="T50" fmla="*/ 351 w 919"/>
                <a:gd name="T51" fmla="*/ 135 h 160"/>
                <a:gd name="T52" fmla="*/ 314 w 919"/>
                <a:gd name="T53" fmla="*/ 117 h 160"/>
                <a:gd name="T54" fmla="*/ 313 w 919"/>
                <a:gd name="T55" fmla="*/ 150 h 160"/>
                <a:gd name="T56" fmla="*/ 360 w 919"/>
                <a:gd name="T57" fmla="*/ 159 h 160"/>
                <a:gd name="T58" fmla="*/ 397 w 919"/>
                <a:gd name="T59" fmla="*/ 133 h 160"/>
                <a:gd name="T60" fmla="*/ 398 w 919"/>
                <a:gd name="T61" fmla="*/ 100 h 160"/>
                <a:gd name="T62" fmla="*/ 366 w 919"/>
                <a:gd name="T63" fmla="*/ 72 h 160"/>
                <a:gd name="T64" fmla="*/ 332 w 919"/>
                <a:gd name="T65" fmla="*/ 48 h 160"/>
                <a:gd name="T66" fmla="*/ 344 w 919"/>
                <a:gd name="T67" fmla="*/ 27 h 160"/>
                <a:gd name="T68" fmla="*/ 374 w 919"/>
                <a:gd name="T69" fmla="*/ 32 h 160"/>
                <a:gd name="T70" fmla="*/ 376 w 919"/>
                <a:gd name="T71" fmla="*/ 4 h 160"/>
                <a:gd name="T72" fmla="*/ 331 w 919"/>
                <a:gd name="T73" fmla="*/ 4 h 160"/>
                <a:gd name="T74" fmla="*/ 303 w 919"/>
                <a:gd name="T75" fmla="*/ 35 h 160"/>
                <a:gd name="T76" fmla="*/ 309 w 919"/>
                <a:gd name="T77" fmla="*/ 66 h 160"/>
                <a:gd name="T78" fmla="*/ 351 w 919"/>
                <a:gd name="T79" fmla="*/ 93 h 160"/>
                <a:gd name="T80" fmla="*/ 373 w 919"/>
                <a:gd name="T81" fmla="*/ 117 h 160"/>
                <a:gd name="T82" fmla="*/ 243 w 919"/>
                <a:gd name="T83" fmla="*/ 89 h 160"/>
                <a:gd name="T84" fmla="*/ 234 w 919"/>
                <a:gd name="T85" fmla="*/ 122 h 160"/>
                <a:gd name="T86" fmla="*/ 209 w 919"/>
                <a:gd name="T87" fmla="*/ 135 h 160"/>
                <a:gd name="T88" fmla="*/ 176 w 919"/>
                <a:gd name="T89" fmla="*/ 114 h 160"/>
                <a:gd name="T90" fmla="*/ 143 w 919"/>
                <a:gd name="T91" fmla="*/ 3 h 160"/>
                <a:gd name="T92" fmla="*/ 153 w 919"/>
                <a:gd name="T93" fmla="*/ 133 h 160"/>
                <a:gd name="T94" fmla="*/ 209 w 919"/>
                <a:gd name="T95" fmla="*/ 160 h 160"/>
                <a:gd name="T96" fmla="*/ 251 w 919"/>
                <a:gd name="T97" fmla="*/ 145 h 160"/>
                <a:gd name="T98" fmla="*/ 269 w 919"/>
                <a:gd name="T99" fmla="*/ 3 h 160"/>
                <a:gd name="T100" fmla="*/ 54 w 919"/>
                <a:gd name="T101" fmla="*/ 28 h 160"/>
                <a:gd name="T102" fmla="*/ 73 w 919"/>
                <a:gd name="T103" fmla="*/ 42 h 160"/>
                <a:gd name="T104" fmla="*/ 69 w 919"/>
                <a:gd name="T105" fmla="*/ 65 h 160"/>
                <a:gd name="T106" fmla="*/ 27 w 919"/>
                <a:gd name="T107" fmla="*/ 75 h 160"/>
                <a:gd name="T108" fmla="*/ 45 w 919"/>
                <a:gd name="T109" fmla="*/ 28 h 160"/>
                <a:gd name="T110" fmla="*/ 121 w 919"/>
                <a:gd name="T111" fmla="*/ 157 h 160"/>
                <a:gd name="T112" fmla="*/ 93 w 919"/>
                <a:gd name="T113" fmla="*/ 80 h 160"/>
                <a:gd name="T114" fmla="*/ 103 w 919"/>
                <a:gd name="T115" fmla="*/ 51 h 160"/>
                <a:gd name="T116" fmla="*/ 83 w 919"/>
                <a:gd name="T117" fmla="*/ 10 h 160"/>
                <a:gd name="T118" fmla="*/ 0 w 919"/>
                <a:gd name="T119" fmla="*/ 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9" h="160">
                  <a:moveTo>
                    <a:pt x="919" y="157"/>
                  </a:moveTo>
                  <a:lnTo>
                    <a:pt x="919" y="3"/>
                  </a:lnTo>
                  <a:lnTo>
                    <a:pt x="894" y="3"/>
                  </a:lnTo>
                  <a:lnTo>
                    <a:pt x="894" y="111"/>
                  </a:lnTo>
                  <a:lnTo>
                    <a:pt x="810" y="3"/>
                  </a:lnTo>
                  <a:lnTo>
                    <a:pt x="788" y="3"/>
                  </a:lnTo>
                  <a:lnTo>
                    <a:pt x="788" y="157"/>
                  </a:lnTo>
                  <a:lnTo>
                    <a:pt x="813" y="157"/>
                  </a:lnTo>
                  <a:lnTo>
                    <a:pt x="813" y="51"/>
                  </a:lnTo>
                  <a:lnTo>
                    <a:pt x="898" y="157"/>
                  </a:lnTo>
                  <a:lnTo>
                    <a:pt x="919" y="157"/>
                  </a:lnTo>
                  <a:lnTo>
                    <a:pt x="919" y="157"/>
                  </a:lnTo>
                  <a:lnTo>
                    <a:pt x="919" y="157"/>
                  </a:lnTo>
                  <a:close/>
                  <a:moveTo>
                    <a:pt x="687" y="38"/>
                  </a:moveTo>
                  <a:lnTo>
                    <a:pt x="709" y="93"/>
                  </a:lnTo>
                  <a:lnTo>
                    <a:pt x="664" y="93"/>
                  </a:lnTo>
                  <a:lnTo>
                    <a:pt x="687" y="38"/>
                  </a:lnTo>
                  <a:lnTo>
                    <a:pt x="687" y="38"/>
                  </a:lnTo>
                  <a:lnTo>
                    <a:pt x="687" y="38"/>
                  </a:lnTo>
                  <a:close/>
                  <a:moveTo>
                    <a:pt x="611" y="157"/>
                  </a:moveTo>
                  <a:lnTo>
                    <a:pt x="638" y="157"/>
                  </a:lnTo>
                  <a:lnTo>
                    <a:pt x="655" y="118"/>
                  </a:lnTo>
                  <a:lnTo>
                    <a:pt x="720" y="118"/>
                  </a:lnTo>
                  <a:lnTo>
                    <a:pt x="736" y="157"/>
                  </a:lnTo>
                  <a:lnTo>
                    <a:pt x="765" y="157"/>
                  </a:lnTo>
                  <a:lnTo>
                    <a:pt x="699" y="3"/>
                  </a:lnTo>
                  <a:lnTo>
                    <a:pt x="676" y="3"/>
                  </a:lnTo>
                  <a:lnTo>
                    <a:pt x="611" y="157"/>
                  </a:lnTo>
                  <a:lnTo>
                    <a:pt x="611" y="157"/>
                  </a:lnTo>
                  <a:lnTo>
                    <a:pt x="611" y="157"/>
                  </a:lnTo>
                  <a:close/>
                  <a:moveTo>
                    <a:pt x="558" y="157"/>
                  </a:moveTo>
                  <a:lnTo>
                    <a:pt x="585" y="157"/>
                  </a:lnTo>
                  <a:lnTo>
                    <a:pt x="585" y="3"/>
                  </a:lnTo>
                  <a:lnTo>
                    <a:pt x="558" y="3"/>
                  </a:lnTo>
                  <a:lnTo>
                    <a:pt x="558" y="157"/>
                  </a:lnTo>
                  <a:lnTo>
                    <a:pt x="558" y="157"/>
                  </a:lnTo>
                  <a:lnTo>
                    <a:pt x="558" y="157"/>
                  </a:lnTo>
                  <a:close/>
                  <a:moveTo>
                    <a:pt x="495" y="117"/>
                  </a:moveTo>
                  <a:lnTo>
                    <a:pt x="495" y="117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1" y="128"/>
                  </a:lnTo>
                  <a:lnTo>
                    <a:pt x="488" y="129"/>
                  </a:lnTo>
                  <a:lnTo>
                    <a:pt x="481" y="133"/>
                  </a:lnTo>
                  <a:lnTo>
                    <a:pt x="471" y="135"/>
                  </a:lnTo>
                  <a:lnTo>
                    <a:pt x="471" y="135"/>
                  </a:lnTo>
                  <a:lnTo>
                    <a:pt x="463" y="133"/>
                  </a:lnTo>
                  <a:lnTo>
                    <a:pt x="453" y="131"/>
                  </a:lnTo>
                  <a:lnTo>
                    <a:pt x="444" y="125"/>
                  </a:lnTo>
                  <a:lnTo>
                    <a:pt x="436" y="117"/>
                  </a:lnTo>
                  <a:lnTo>
                    <a:pt x="421" y="135"/>
                  </a:lnTo>
                  <a:lnTo>
                    <a:pt x="421" y="135"/>
                  </a:lnTo>
                  <a:lnTo>
                    <a:pt x="425" y="140"/>
                  </a:lnTo>
                  <a:lnTo>
                    <a:pt x="429" y="146"/>
                  </a:lnTo>
                  <a:lnTo>
                    <a:pt x="435" y="150"/>
                  </a:lnTo>
                  <a:lnTo>
                    <a:pt x="442" y="153"/>
                  </a:lnTo>
                  <a:lnTo>
                    <a:pt x="456" y="159"/>
                  </a:lnTo>
                  <a:lnTo>
                    <a:pt x="471" y="160"/>
                  </a:lnTo>
                  <a:lnTo>
                    <a:pt x="471" y="160"/>
                  </a:lnTo>
                  <a:lnTo>
                    <a:pt x="482" y="159"/>
                  </a:lnTo>
                  <a:lnTo>
                    <a:pt x="492" y="157"/>
                  </a:lnTo>
                  <a:lnTo>
                    <a:pt x="500" y="153"/>
                  </a:lnTo>
                  <a:lnTo>
                    <a:pt x="507" y="147"/>
                  </a:lnTo>
                  <a:lnTo>
                    <a:pt x="514" y="142"/>
                  </a:lnTo>
                  <a:lnTo>
                    <a:pt x="519" y="133"/>
                  </a:lnTo>
                  <a:lnTo>
                    <a:pt x="521" y="125"/>
                  </a:lnTo>
                  <a:lnTo>
                    <a:pt x="523" y="117"/>
                  </a:lnTo>
                  <a:lnTo>
                    <a:pt x="523" y="117"/>
                  </a:lnTo>
                  <a:lnTo>
                    <a:pt x="521" y="107"/>
                  </a:lnTo>
                  <a:lnTo>
                    <a:pt x="520" y="100"/>
                  </a:lnTo>
                  <a:lnTo>
                    <a:pt x="516" y="93"/>
                  </a:lnTo>
                  <a:lnTo>
                    <a:pt x="512" y="87"/>
                  </a:lnTo>
                  <a:lnTo>
                    <a:pt x="506" y="83"/>
                  </a:lnTo>
                  <a:lnTo>
                    <a:pt x="500" y="79"/>
                  </a:lnTo>
                  <a:lnTo>
                    <a:pt x="488" y="72"/>
                  </a:lnTo>
                  <a:lnTo>
                    <a:pt x="475" y="66"/>
                  </a:lnTo>
                  <a:lnTo>
                    <a:pt x="464" y="60"/>
                  </a:lnTo>
                  <a:lnTo>
                    <a:pt x="460" y="58"/>
                  </a:lnTo>
                  <a:lnTo>
                    <a:pt x="456" y="53"/>
                  </a:lnTo>
                  <a:lnTo>
                    <a:pt x="454" y="48"/>
                  </a:lnTo>
                  <a:lnTo>
                    <a:pt x="453" y="42"/>
                  </a:lnTo>
                  <a:lnTo>
                    <a:pt x="453" y="42"/>
                  </a:lnTo>
                  <a:lnTo>
                    <a:pt x="454" y="37"/>
                  </a:lnTo>
                  <a:lnTo>
                    <a:pt x="458" y="31"/>
                  </a:lnTo>
                  <a:lnTo>
                    <a:pt x="465" y="27"/>
                  </a:lnTo>
                  <a:lnTo>
                    <a:pt x="475" y="25"/>
                  </a:lnTo>
                  <a:lnTo>
                    <a:pt x="475" y="25"/>
                  </a:lnTo>
                  <a:lnTo>
                    <a:pt x="484" y="27"/>
                  </a:lnTo>
                  <a:lnTo>
                    <a:pt x="491" y="28"/>
                  </a:lnTo>
                  <a:lnTo>
                    <a:pt x="496" y="32"/>
                  </a:lnTo>
                  <a:lnTo>
                    <a:pt x="502" y="38"/>
                  </a:lnTo>
                  <a:lnTo>
                    <a:pt x="516" y="17"/>
                  </a:lnTo>
                  <a:lnTo>
                    <a:pt x="516" y="17"/>
                  </a:lnTo>
                  <a:lnTo>
                    <a:pt x="509" y="10"/>
                  </a:lnTo>
                  <a:lnTo>
                    <a:pt x="498" y="4"/>
                  </a:lnTo>
                  <a:lnTo>
                    <a:pt x="486" y="2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61" y="2"/>
                  </a:lnTo>
                  <a:lnTo>
                    <a:pt x="453" y="4"/>
                  </a:lnTo>
                  <a:lnTo>
                    <a:pt x="444" y="9"/>
                  </a:lnTo>
                  <a:lnTo>
                    <a:pt x="437" y="13"/>
                  </a:lnTo>
                  <a:lnTo>
                    <a:pt x="432" y="20"/>
                  </a:lnTo>
                  <a:lnTo>
                    <a:pt x="428" y="27"/>
                  </a:lnTo>
                  <a:lnTo>
                    <a:pt x="425" y="35"/>
                  </a:lnTo>
                  <a:lnTo>
                    <a:pt x="425" y="44"/>
                  </a:lnTo>
                  <a:lnTo>
                    <a:pt x="425" y="44"/>
                  </a:lnTo>
                  <a:lnTo>
                    <a:pt x="425" y="52"/>
                  </a:lnTo>
                  <a:lnTo>
                    <a:pt x="428" y="59"/>
                  </a:lnTo>
                  <a:lnTo>
                    <a:pt x="430" y="66"/>
                  </a:lnTo>
                  <a:lnTo>
                    <a:pt x="435" y="72"/>
                  </a:lnTo>
                  <a:lnTo>
                    <a:pt x="440" y="76"/>
                  </a:lnTo>
                  <a:lnTo>
                    <a:pt x="446" y="80"/>
                  </a:lnTo>
                  <a:lnTo>
                    <a:pt x="460" y="87"/>
                  </a:lnTo>
                  <a:lnTo>
                    <a:pt x="472" y="93"/>
                  </a:lnTo>
                  <a:lnTo>
                    <a:pt x="484" y="100"/>
                  </a:lnTo>
                  <a:lnTo>
                    <a:pt x="488" y="103"/>
                  </a:lnTo>
                  <a:lnTo>
                    <a:pt x="491" y="107"/>
                  </a:lnTo>
                  <a:lnTo>
                    <a:pt x="493" y="111"/>
                  </a:lnTo>
                  <a:lnTo>
                    <a:pt x="495" y="117"/>
                  </a:lnTo>
                  <a:lnTo>
                    <a:pt x="495" y="117"/>
                  </a:lnTo>
                  <a:lnTo>
                    <a:pt x="495" y="117"/>
                  </a:lnTo>
                  <a:close/>
                  <a:moveTo>
                    <a:pt x="373" y="117"/>
                  </a:moveTo>
                  <a:lnTo>
                    <a:pt x="373" y="117"/>
                  </a:lnTo>
                  <a:lnTo>
                    <a:pt x="372" y="121"/>
                  </a:lnTo>
                  <a:lnTo>
                    <a:pt x="370" y="124"/>
                  </a:lnTo>
                  <a:lnTo>
                    <a:pt x="369" y="128"/>
                  </a:lnTo>
                  <a:lnTo>
                    <a:pt x="366" y="129"/>
                  </a:lnTo>
                  <a:lnTo>
                    <a:pt x="359" y="133"/>
                  </a:lnTo>
                  <a:lnTo>
                    <a:pt x="351" y="135"/>
                  </a:lnTo>
                  <a:lnTo>
                    <a:pt x="351" y="135"/>
                  </a:lnTo>
                  <a:lnTo>
                    <a:pt x="341" y="133"/>
                  </a:lnTo>
                  <a:lnTo>
                    <a:pt x="331" y="131"/>
                  </a:lnTo>
                  <a:lnTo>
                    <a:pt x="323" y="125"/>
                  </a:lnTo>
                  <a:lnTo>
                    <a:pt x="314" y="117"/>
                  </a:lnTo>
                  <a:lnTo>
                    <a:pt x="299" y="135"/>
                  </a:lnTo>
                  <a:lnTo>
                    <a:pt x="299" y="135"/>
                  </a:lnTo>
                  <a:lnTo>
                    <a:pt x="303" y="140"/>
                  </a:lnTo>
                  <a:lnTo>
                    <a:pt x="307" y="146"/>
                  </a:lnTo>
                  <a:lnTo>
                    <a:pt x="313" y="150"/>
                  </a:lnTo>
                  <a:lnTo>
                    <a:pt x="320" y="153"/>
                  </a:lnTo>
                  <a:lnTo>
                    <a:pt x="334" y="15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60" y="159"/>
                  </a:lnTo>
                  <a:lnTo>
                    <a:pt x="370" y="157"/>
                  </a:lnTo>
                  <a:lnTo>
                    <a:pt x="379" y="153"/>
                  </a:lnTo>
                  <a:lnTo>
                    <a:pt x="386" y="147"/>
                  </a:lnTo>
                  <a:lnTo>
                    <a:pt x="393" y="142"/>
                  </a:lnTo>
                  <a:lnTo>
                    <a:pt x="397" y="133"/>
                  </a:lnTo>
                  <a:lnTo>
                    <a:pt x="400" y="125"/>
                  </a:lnTo>
                  <a:lnTo>
                    <a:pt x="401" y="117"/>
                  </a:lnTo>
                  <a:lnTo>
                    <a:pt x="401" y="117"/>
                  </a:lnTo>
                  <a:lnTo>
                    <a:pt x="400" y="107"/>
                  </a:lnTo>
                  <a:lnTo>
                    <a:pt x="398" y="100"/>
                  </a:lnTo>
                  <a:lnTo>
                    <a:pt x="394" y="93"/>
                  </a:lnTo>
                  <a:lnTo>
                    <a:pt x="390" y="87"/>
                  </a:lnTo>
                  <a:lnTo>
                    <a:pt x="384" y="83"/>
                  </a:lnTo>
                  <a:lnTo>
                    <a:pt x="379" y="79"/>
                  </a:lnTo>
                  <a:lnTo>
                    <a:pt x="366" y="72"/>
                  </a:lnTo>
                  <a:lnTo>
                    <a:pt x="353" y="66"/>
                  </a:lnTo>
                  <a:lnTo>
                    <a:pt x="342" y="60"/>
                  </a:lnTo>
                  <a:lnTo>
                    <a:pt x="338" y="58"/>
                  </a:lnTo>
                  <a:lnTo>
                    <a:pt x="334" y="53"/>
                  </a:lnTo>
                  <a:lnTo>
                    <a:pt x="332" y="48"/>
                  </a:lnTo>
                  <a:lnTo>
                    <a:pt x="331" y="42"/>
                  </a:lnTo>
                  <a:lnTo>
                    <a:pt x="331" y="42"/>
                  </a:lnTo>
                  <a:lnTo>
                    <a:pt x="332" y="37"/>
                  </a:lnTo>
                  <a:lnTo>
                    <a:pt x="337" y="31"/>
                  </a:lnTo>
                  <a:lnTo>
                    <a:pt x="344" y="27"/>
                  </a:lnTo>
                  <a:lnTo>
                    <a:pt x="353" y="25"/>
                  </a:lnTo>
                  <a:lnTo>
                    <a:pt x="353" y="25"/>
                  </a:lnTo>
                  <a:lnTo>
                    <a:pt x="362" y="27"/>
                  </a:lnTo>
                  <a:lnTo>
                    <a:pt x="369" y="28"/>
                  </a:lnTo>
                  <a:lnTo>
                    <a:pt x="374" y="32"/>
                  </a:lnTo>
                  <a:lnTo>
                    <a:pt x="380" y="38"/>
                  </a:lnTo>
                  <a:lnTo>
                    <a:pt x="394" y="17"/>
                  </a:lnTo>
                  <a:lnTo>
                    <a:pt x="394" y="17"/>
                  </a:lnTo>
                  <a:lnTo>
                    <a:pt x="387" y="10"/>
                  </a:lnTo>
                  <a:lnTo>
                    <a:pt x="376" y="4"/>
                  </a:lnTo>
                  <a:lnTo>
                    <a:pt x="365" y="2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39" y="2"/>
                  </a:lnTo>
                  <a:lnTo>
                    <a:pt x="331" y="4"/>
                  </a:lnTo>
                  <a:lnTo>
                    <a:pt x="323" y="9"/>
                  </a:lnTo>
                  <a:lnTo>
                    <a:pt x="316" y="13"/>
                  </a:lnTo>
                  <a:lnTo>
                    <a:pt x="310" y="20"/>
                  </a:lnTo>
                  <a:lnTo>
                    <a:pt x="306" y="27"/>
                  </a:lnTo>
                  <a:lnTo>
                    <a:pt x="303" y="35"/>
                  </a:lnTo>
                  <a:lnTo>
                    <a:pt x="303" y="44"/>
                  </a:lnTo>
                  <a:lnTo>
                    <a:pt x="303" y="44"/>
                  </a:lnTo>
                  <a:lnTo>
                    <a:pt x="303" y="52"/>
                  </a:lnTo>
                  <a:lnTo>
                    <a:pt x="306" y="59"/>
                  </a:lnTo>
                  <a:lnTo>
                    <a:pt x="309" y="66"/>
                  </a:lnTo>
                  <a:lnTo>
                    <a:pt x="314" y="72"/>
                  </a:lnTo>
                  <a:lnTo>
                    <a:pt x="318" y="76"/>
                  </a:lnTo>
                  <a:lnTo>
                    <a:pt x="324" y="80"/>
                  </a:lnTo>
                  <a:lnTo>
                    <a:pt x="338" y="87"/>
                  </a:lnTo>
                  <a:lnTo>
                    <a:pt x="351" y="93"/>
                  </a:lnTo>
                  <a:lnTo>
                    <a:pt x="362" y="100"/>
                  </a:lnTo>
                  <a:lnTo>
                    <a:pt x="366" y="103"/>
                  </a:lnTo>
                  <a:lnTo>
                    <a:pt x="369" y="107"/>
                  </a:lnTo>
                  <a:lnTo>
                    <a:pt x="372" y="111"/>
                  </a:lnTo>
                  <a:lnTo>
                    <a:pt x="373" y="117"/>
                  </a:lnTo>
                  <a:lnTo>
                    <a:pt x="373" y="117"/>
                  </a:lnTo>
                  <a:lnTo>
                    <a:pt x="373" y="117"/>
                  </a:lnTo>
                  <a:close/>
                  <a:moveTo>
                    <a:pt x="269" y="3"/>
                  </a:moveTo>
                  <a:lnTo>
                    <a:pt x="243" y="3"/>
                  </a:lnTo>
                  <a:lnTo>
                    <a:pt x="243" y="89"/>
                  </a:lnTo>
                  <a:lnTo>
                    <a:pt x="243" y="89"/>
                  </a:lnTo>
                  <a:lnTo>
                    <a:pt x="243" y="98"/>
                  </a:lnTo>
                  <a:lnTo>
                    <a:pt x="241" y="108"/>
                  </a:lnTo>
                  <a:lnTo>
                    <a:pt x="239" y="115"/>
                  </a:lnTo>
                  <a:lnTo>
                    <a:pt x="234" y="122"/>
                  </a:lnTo>
                  <a:lnTo>
                    <a:pt x="230" y="128"/>
                  </a:lnTo>
                  <a:lnTo>
                    <a:pt x="223" y="132"/>
                  </a:lnTo>
                  <a:lnTo>
                    <a:pt x="216" y="133"/>
                  </a:lnTo>
                  <a:lnTo>
                    <a:pt x="209" y="135"/>
                  </a:lnTo>
                  <a:lnTo>
                    <a:pt x="209" y="135"/>
                  </a:lnTo>
                  <a:lnTo>
                    <a:pt x="199" y="133"/>
                  </a:lnTo>
                  <a:lnTo>
                    <a:pt x="191" y="131"/>
                  </a:lnTo>
                  <a:lnTo>
                    <a:pt x="185" y="126"/>
                  </a:lnTo>
                  <a:lnTo>
                    <a:pt x="180" y="121"/>
                  </a:lnTo>
                  <a:lnTo>
                    <a:pt x="176" y="114"/>
                  </a:lnTo>
                  <a:lnTo>
                    <a:pt x="173" y="105"/>
                  </a:lnTo>
                  <a:lnTo>
                    <a:pt x="170" y="97"/>
                  </a:lnTo>
                  <a:lnTo>
                    <a:pt x="170" y="86"/>
                  </a:lnTo>
                  <a:lnTo>
                    <a:pt x="170" y="3"/>
                  </a:lnTo>
                  <a:lnTo>
                    <a:pt x="143" y="3"/>
                  </a:lnTo>
                  <a:lnTo>
                    <a:pt x="143" y="91"/>
                  </a:lnTo>
                  <a:lnTo>
                    <a:pt x="143" y="91"/>
                  </a:lnTo>
                  <a:lnTo>
                    <a:pt x="145" y="108"/>
                  </a:lnTo>
                  <a:lnTo>
                    <a:pt x="148" y="122"/>
                  </a:lnTo>
                  <a:lnTo>
                    <a:pt x="153" y="133"/>
                  </a:lnTo>
                  <a:lnTo>
                    <a:pt x="162" y="143"/>
                  </a:lnTo>
                  <a:lnTo>
                    <a:pt x="171" y="150"/>
                  </a:lnTo>
                  <a:lnTo>
                    <a:pt x="183" y="156"/>
                  </a:lnTo>
                  <a:lnTo>
                    <a:pt x="195" y="159"/>
                  </a:lnTo>
                  <a:lnTo>
                    <a:pt x="209" y="160"/>
                  </a:lnTo>
                  <a:lnTo>
                    <a:pt x="209" y="160"/>
                  </a:lnTo>
                  <a:lnTo>
                    <a:pt x="220" y="159"/>
                  </a:lnTo>
                  <a:lnTo>
                    <a:pt x="232" y="156"/>
                  </a:lnTo>
                  <a:lnTo>
                    <a:pt x="243" y="152"/>
                  </a:lnTo>
                  <a:lnTo>
                    <a:pt x="251" y="145"/>
                  </a:lnTo>
                  <a:lnTo>
                    <a:pt x="260" y="135"/>
                  </a:lnTo>
                  <a:lnTo>
                    <a:pt x="265" y="124"/>
                  </a:lnTo>
                  <a:lnTo>
                    <a:pt x="268" y="110"/>
                  </a:lnTo>
                  <a:lnTo>
                    <a:pt x="269" y="93"/>
                  </a:lnTo>
                  <a:lnTo>
                    <a:pt x="269" y="3"/>
                  </a:lnTo>
                  <a:lnTo>
                    <a:pt x="269" y="3"/>
                  </a:lnTo>
                  <a:lnTo>
                    <a:pt x="269" y="3"/>
                  </a:lnTo>
                  <a:close/>
                  <a:moveTo>
                    <a:pt x="45" y="28"/>
                  </a:moveTo>
                  <a:lnTo>
                    <a:pt x="45" y="28"/>
                  </a:lnTo>
                  <a:lnTo>
                    <a:pt x="54" y="28"/>
                  </a:lnTo>
                  <a:lnTo>
                    <a:pt x="59" y="30"/>
                  </a:lnTo>
                  <a:lnTo>
                    <a:pt x="65" y="32"/>
                  </a:lnTo>
                  <a:lnTo>
                    <a:pt x="69" y="35"/>
                  </a:lnTo>
                  <a:lnTo>
                    <a:pt x="72" y="38"/>
                  </a:lnTo>
                  <a:lnTo>
                    <a:pt x="73" y="42"/>
                  </a:lnTo>
                  <a:lnTo>
                    <a:pt x="75" y="51"/>
                  </a:lnTo>
                  <a:lnTo>
                    <a:pt x="75" y="51"/>
                  </a:lnTo>
                  <a:lnTo>
                    <a:pt x="73" y="56"/>
                  </a:lnTo>
                  <a:lnTo>
                    <a:pt x="72" y="60"/>
                  </a:lnTo>
                  <a:lnTo>
                    <a:pt x="69" y="65"/>
                  </a:lnTo>
                  <a:lnTo>
                    <a:pt x="65" y="69"/>
                  </a:lnTo>
                  <a:lnTo>
                    <a:pt x="61" y="70"/>
                  </a:lnTo>
                  <a:lnTo>
                    <a:pt x="56" y="73"/>
                  </a:lnTo>
                  <a:lnTo>
                    <a:pt x="45" y="75"/>
                  </a:lnTo>
                  <a:lnTo>
                    <a:pt x="27" y="75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5" y="28"/>
                  </a:lnTo>
                  <a:close/>
                  <a:moveTo>
                    <a:pt x="27" y="157"/>
                  </a:moveTo>
                  <a:lnTo>
                    <a:pt x="27" y="100"/>
                  </a:lnTo>
                  <a:lnTo>
                    <a:pt x="47" y="100"/>
                  </a:lnTo>
                  <a:lnTo>
                    <a:pt x="89" y="157"/>
                  </a:lnTo>
                  <a:lnTo>
                    <a:pt x="121" y="157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83" y="90"/>
                  </a:lnTo>
                  <a:lnTo>
                    <a:pt x="89" y="86"/>
                  </a:lnTo>
                  <a:lnTo>
                    <a:pt x="93" y="80"/>
                  </a:lnTo>
                  <a:lnTo>
                    <a:pt x="97" y="75"/>
                  </a:lnTo>
                  <a:lnTo>
                    <a:pt x="100" y="68"/>
                  </a:lnTo>
                  <a:lnTo>
                    <a:pt x="103" y="59"/>
                  </a:lnTo>
                  <a:lnTo>
                    <a:pt x="103" y="51"/>
                  </a:lnTo>
                  <a:lnTo>
                    <a:pt x="103" y="51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7" y="24"/>
                  </a:lnTo>
                  <a:lnTo>
                    <a:pt x="92" y="17"/>
                  </a:lnTo>
                  <a:lnTo>
                    <a:pt x="83" y="10"/>
                  </a:lnTo>
                  <a:lnTo>
                    <a:pt x="73" y="6"/>
                  </a:lnTo>
                  <a:lnTo>
                    <a:pt x="62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0" y="3"/>
                  </a:lnTo>
                  <a:lnTo>
                    <a:pt x="0" y="157"/>
                  </a:lnTo>
                  <a:lnTo>
                    <a:pt x="27" y="157"/>
                  </a:lnTo>
                  <a:lnTo>
                    <a:pt x="27" y="157"/>
                  </a:lnTo>
                  <a:lnTo>
                    <a:pt x="27" y="157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79" name="Freeform 65" hidden="1"/>
            <p:cNvSpPr>
              <a:spLocks noEditPoints="1"/>
            </p:cNvSpPr>
            <p:nvPr/>
          </p:nvSpPr>
          <p:spPr bwMode="auto">
            <a:xfrm>
              <a:off x="2882" y="829"/>
              <a:ext cx="487" cy="108"/>
            </a:xfrm>
            <a:custGeom>
              <a:avLst/>
              <a:gdLst>
                <a:gd name="T0" fmla="*/ 1296 w 1460"/>
                <a:gd name="T1" fmla="*/ 70 h 325"/>
                <a:gd name="T2" fmla="*/ 1318 w 1460"/>
                <a:gd name="T3" fmla="*/ 73 h 325"/>
                <a:gd name="T4" fmla="*/ 1332 w 1460"/>
                <a:gd name="T5" fmla="*/ 80 h 325"/>
                <a:gd name="T6" fmla="*/ 1339 w 1460"/>
                <a:gd name="T7" fmla="*/ 91 h 325"/>
                <a:gd name="T8" fmla="*/ 1341 w 1460"/>
                <a:gd name="T9" fmla="*/ 105 h 325"/>
                <a:gd name="T10" fmla="*/ 1339 w 1460"/>
                <a:gd name="T11" fmla="*/ 114 h 325"/>
                <a:gd name="T12" fmla="*/ 1332 w 1460"/>
                <a:gd name="T13" fmla="*/ 129 h 325"/>
                <a:gd name="T14" fmla="*/ 1318 w 1460"/>
                <a:gd name="T15" fmla="*/ 138 h 325"/>
                <a:gd name="T16" fmla="*/ 1300 w 1460"/>
                <a:gd name="T17" fmla="*/ 142 h 325"/>
                <a:gd name="T18" fmla="*/ 1264 w 1460"/>
                <a:gd name="T19" fmla="*/ 142 h 325"/>
                <a:gd name="T20" fmla="*/ 1264 w 1460"/>
                <a:gd name="T21" fmla="*/ 70 h 325"/>
                <a:gd name="T22" fmla="*/ 1296 w 1460"/>
                <a:gd name="T23" fmla="*/ 70 h 325"/>
                <a:gd name="T24" fmla="*/ 1264 w 1460"/>
                <a:gd name="T25" fmla="*/ 325 h 325"/>
                <a:gd name="T26" fmla="*/ 1290 w 1460"/>
                <a:gd name="T27" fmla="*/ 212 h 325"/>
                <a:gd name="T28" fmla="*/ 1460 w 1460"/>
                <a:gd name="T29" fmla="*/ 325 h 325"/>
                <a:gd name="T30" fmla="*/ 1364 w 1460"/>
                <a:gd name="T31" fmla="*/ 198 h 325"/>
                <a:gd name="T32" fmla="*/ 1381 w 1460"/>
                <a:gd name="T33" fmla="*/ 188 h 325"/>
                <a:gd name="T34" fmla="*/ 1398 w 1460"/>
                <a:gd name="T35" fmla="*/ 170 h 325"/>
                <a:gd name="T36" fmla="*/ 1413 w 1460"/>
                <a:gd name="T37" fmla="*/ 143 h 325"/>
                <a:gd name="T38" fmla="*/ 1419 w 1460"/>
                <a:gd name="T39" fmla="*/ 115 h 325"/>
                <a:gd name="T40" fmla="*/ 1419 w 1460"/>
                <a:gd name="T41" fmla="*/ 104 h 325"/>
                <a:gd name="T42" fmla="*/ 1416 w 1460"/>
                <a:gd name="T43" fmla="*/ 72 h 325"/>
                <a:gd name="T44" fmla="*/ 1409 w 1460"/>
                <a:gd name="T45" fmla="*/ 54 h 325"/>
                <a:gd name="T46" fmla="*/ 1399 w 1460"/>
                <a:gd name="T47" fmla="*/ 37 h 325"/>
                <a:gd name="T48" fmla="*/ 1385 w 1460"/>
                <a:gd name="T49" fmla="*/ 23 h 325"/>
                <a:gd name="T50" fmla="*/ 1366 w 1460"/>
                <a:gd name="T51" fmla="*/ 13 h 325"/>
                <a:gd name="T52" fmla="*/ 1343 w 1460"/>
                <a:gd name="T53" fmla="*/ 5 h 325"/>
                <a:gd name="T54" fmla="*/ 1315 w 1460"/>
                <a:gd name="T55" fmla="*/ 2 h 325"/>
                <a:gd name="T56" fmla="*/ 1300 w 1460"/>
                <a:gd name="T57" fmla="*/ 0 h 325"/>
                <a:gd name="T58" fmla="*/ 1189 w 1460"/>
                <a:gd name="T59" fmla="*/ 325 h 325"/>
                <a:gd name="T60" fmla="*/ 1264 w 1460"/>
                <a:gd name="T61" fmla="*/ 325 h 325"/>
                <a:gd name="T62" fmla="*/ 951 w 1460"/>
                <a:gd name="T63" fmla="*/ 96 h 325"/>
                <a:gd name="T64" fmla="*/ 913 w 1460"/>
                <a:gd name="T65" fmla="*/ 188 h 325"/>
                <a:gd name="T66" fmla="*/ 951 w 1460"/>
                <a:gd name="T67" fmla="*/ 96 h 325"/>
                <a:gd name="T68" fmla="*/ 785 w 1460"/>
                <a:gd name="T69" fmla="*/ 325 h 325"/>
                <a:gd name="T70" fmla="*/ 887 w 1460"/>
                <a:gd name="T71" fmla="*/ 257 h 325"/>
                <a:gd name="T72" fmla="*/ 1041 w 1460"/>
                <a:gd name="T73" fmla="*/ 325 h 325"/>
                <a:gd name="T74" fmla="*/ 986 w 1460"/>
                <a:gd name="T75" fmla="*/ 2 h 325"/>
                <a:gd name="T76" fmla="*/ 785 w 1460"/>
                <a:gd name="T77" fmla="*/ 325 h 325"/>
                <a:gd name="T78" fmla="*/ 785 w 1460"/>
                <a:gd name="T79" fmla="*/ 325 h 325"/>
                <a:gd name="T80" fmla="*/ 712 w 1460"/>
                <a:gd name="T81" fmla="*/ 325 h 325"/>
                <a:gd name="T82" fmla="*/ 638 w 1460"/>
                <a:gd name="T83" fmla="*/ 2 h 325"/>
                <a:gd name="T84" fmla="*/ 638 w 1460"/>
                <a:gd name="T85" fmla="*/ 325 h 325"/>
                <a:gd name="T86" fmla="*/ 559 w 1460"/>
                <a:gd name="T87" fmla="*/ 2 h 325"/>
                <a:gd name="T88" fmla="*/ 409 w 1460"/>
                <a:gd name="T89" fmla="*/ 105 h 325"/>
                <a:gd name="T90" fmla="*/ 257 w 1460"/>
                <a:gd name="T91" fmla="*/ 2 h 325"/>
                <a:gd name="T92" fmla="*/ 252 w 1460"/>
                <a:gd name="T93" fmla="*/ 325 h 325"/>
                <a:gd name="T94" fmla="*/ 408 w 1460"/>
                <a:gd name="T95" fmla="*/ 216 h 325"/>
                <a:gd name="T96" fmla="*/ 563 w 1460"/>
                <a:gd name="T97" fmla="*/ 325 h 325"/>
                <a:gd name="T98" fmla="*/ 559 w 1460"/>
                <a:gd name="T99" fmla="*/ 2 h 325"/>
                <a:gd name="T100" fmla="*/ 559 w 1460"/>
                <a:gd name="T101" fmla="*/ 2 h 325"/>
                <a:gd name="T102" fmla="*/ 196 w 1460"/>
                <a:gd name="T103" fmla="*/ 325 h 325"/>
                <a:gd name="T104" fmla="*/ 74 w 1460"/>
                <a:gd name="T105" fmla="*/ 255 h 325"/>
                <a:gd name="T106" fmla="*/ 178 w 1460"/>
                <a:gd name="T107" fmla="*/ 196 h 325"/>
                <a:gd name="T108" fmla="*/ 74 w 1460"/>
                <a:gd name="T109" fmla="*/ 128 h 325"/>
                <a:gd name="T110" fmla="*/ 192 w 1460"/>
                <a:gd name="T111" fmla="*/ 70 h 325"/>
                <a:gd name="T112" fmla="*/ 0 w 1460"/>
                <a:gd name="T113" fmla="*/ 2 h 325"/>
                <a:gd name="T114" fmla="*/ 0 w 1460"/>
                <a:gd name="T115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60" h="325">
                  <a:moveTo>
                    <a:pt x="1296" y="70"/>
                  </a:moveTo>
                  <a:lnTo>
                    <a:pt x="1296" y="70"/>
                  </a:lnTo>
                  <a:lnTo>
                    <a:pt x="1308" y="70"/>
                  </a:lnTo>
                  <a:lnTo>
                    <a:pt x="1318" y="73"/>
                  </a:lnTo>
                  <a:lnTo>
                    <a:pt x="1325" y="76"/>
                  </a:lnTo>
                  <a:lnTo>
                    <a:pt x="1332" y="80"/>
                  </a:lnTo>
                  <a:lnTo>
                    <a:pt x="1336" y="86"/>
                  </a:lnTo>
                  <a:lnTo>
                    <a:pt x="1339" y="91"/>
                  </a:lnTo>
                  <a:lnTo>
                    <a:pt x="1341" y="98"/>
                  </a:lnTo>
                  <a:lnTo>
                    <a:pt x="1341" y="105"/>
                  </a:lnTo>
                  <a:lnTo>
                    <a:pt x="1341" y="105"/>
                  </a:lnTo>
                  <a:lnTo>
                    <a:pt x="1339" y="114"/>
                  </a:lnTo>
                  <a:lnTo>
                    <a:pt x="1336" y="122"/>
                  </a:lnTo>
                  <a:lnTo>
                    <a:pt x="1332" y="129"/>
                  </a:lnTo>
                  <a:lnTo>
                    <a:pt x="1327" y="133"/>
                  </a:lnTo>
                  <a:lnTo>
                    <a:pt x="1318" y="138"/>
                  </a:lnTo>
                  <a:lnTo>
                    <a:pt x="1310" y="140"/>
                  </a:lnTo>
                  <a:lnTo>
                    <a:pt x="1300" y="142"/>
                  </a:lnTo>
                  <a:lnTo>
                    <a:pt x="1290" y="142"/>
                  </a:lnTo>
                  <a:lnTo>
                    <a:pt x="1264" y="142"/>
                  </a:lnTo>
                  <a:lnTo>
                    <a:pt x="1264" y="70"/>
                  </a:lnTo>
                  <a:lnTo>
                    <a:pt x="1264" y="70"/>
                  </a:lnTo>
                  <a:lnTo>
                    <a:pt x="1296" y="70"/>
                  </a:lnTo>
                  <a:lnTo>
                    <a:pt x="1296" y="70"/>
                  </a:lnTo>
                  <a:lnTo>
                    <a:pt x="1296" y="70"/>
                  </a:lnTo>
                  <a:close/>
                  <a:moveTo>
                    <a:pt x="1264" y="325"/>
                  </a:moveTo>
                  <a:lnTo>
                    <a:pt x="1264" y="212"/>
                  </a:lnTo>
                  <a:lnTo>
                    <a:pt x="1290" y="212"/>
                  </a:lnTo>
                  <a:lnTo>
                    <a:pt x="1369" y="325"/>
                  </a:lnTo>
                  <a:lnTo>
                    <a:pt x="1460" y="325"/>
                  </a:lnTo>
                  <a:lnTo>
                    <a:pt x="1364" y="198"/>
                  </a:lnTo>
                  <a:lnTo>
                    <a:pt x="1364" y="198"/>
                  </a:lnTo>
                  <a:lnTo>
                    <a:pt x="1371" y="194"/>
                  </a:lnTo>
                  <a:lnTo>
                    <a:pt x="1381" y="188"/>
                  </a:lnTo>
                  <a:lnTo>
                    <a:pt x="1390" y="180"/>
                  </a:lnTo>
                  <a:lnTo>
                    <a:pt x="1398" y="170"/>
                  </a:lnTo>
                  <a:lnTo>
                    <a:pt x="1406" y="157"/>
                  </a:lnTo>
                  <a:lnTo>
                    <a:pt x="1413" y="143"/>
                  </a:lnTo>
                  <a:lnTo>
                    <a:pt x="1418" y="125"/>
                  </a:lnTo>
                  <a:lnTo>
                    <a:pt x="1419" y="115"/>
                  </a:lnTo>
                  <a:lnTo>
                    <a:pt x="1419" y="104"/>
                  </a:lnTo>
                  <a:lnTo>
                    <a:pt x="1419" y="104"/>
                  </a:lnTo>
                  <a:lnTo>
                    <a:pt x="1418" y="83"/>
                  </a:lnTo>
                  <a:lnTo>
                    <a:pt x="1416" y="72"/>
                  </a:lnTo>
                  <a:lnTo>
                    <a:pt x="1413" y="63"/>
                  </a:lnTo>
                  <a:lnTo>
                    <a:pt x="1409" y="54"/>
                  </a:lnTo>
                  <a:lnTo>
                    <a:pt x="1405" y="45"/>
                  </a:lnTo>
                  <a:lnTo>
                    <a:pt x="1399" y="37"/>
                  </a:lnTo>
                  <a:lnTo>
                    <a:pt x="1392" y="30"/>
                  </a:lnTo>
                  <a:lnTo>
                    <a:pt x="1385" y="23"/>
                  </a:lnTo>
                  <a:lnTo>
                    <a:pt x="1376" y="17"/>
                  </a:lnTo>
                  <a:lnTo>
                    <a:pt x="1366" y="13"/>
                  </a:lnTo>
                  <a:lnTo>
                    <a:pt x="1356" y="9"/>
                  </a:lnTo>
                  <a:lnTo>
                    <a:pt x="1343" y="5"/>
                  </a:lnTo>
                  <a:lnTo>
                    <a:pt x="1329" y="3"/>
                  </a:lnTo>
                  <a:lnTo>
                    <a:pt x="1315" y="2"/>
                  </a:lnTo>
                  <a:lnTo>
                    <a:pt x="1300" y="0"/>
                  </a:lnTo>
                  <a:lnTo>
                    <a:pt x="1300" y="0"/>
                  </a:lnTo>
                  <a:lnTo>
                    <a:pt x="1189" y="2"/>
                  </a:lnTo>
                  <a:lnTo>
                    <a:pt x="1189" y="325"/>
                  </a:lnTo>
                  <a:lnTo>
                    <a:pt x="1264" y="325"/>
                  </a:lnTo>
                  <a:lnTo>
                    <a:pt x="1264" y="325"/>
                  </a:lnTo>
                  <a:lnTo>
                    <a:pt x="1264" y="325"/>
                  </a:lnTo>
                  <a:close/>
                  <a:moveTo>
                    <a:pt x="951" y="96"/>
                  </a:moveTo>
                  <a:lnTo>
                    <a:pt x="986" y="188"/>
                  </a:lnTo>
                  <a:lnTo>
                    <a:pt x="913" y="188"/>
                  </a:lnTo>
                  <a:lnTo>
                    <a:pt x="951" y="96"/>
                  </a:lnTo>
                  <a:lnTo>
                    <a:pt x="951" y="96"/>
                  </a:lnTo>
                  <a:lnTo>
                    <a:pt x="951" y="96"/>
                  </a:lnTo>
                  <a:close/>
                  <a:moveTo>
                    <a:pt x="785" y="325"/>
                  </a:moveTo>
                  <a:lnTo>
                    <a:pt x="860" y="325"/>
                  </a:lnTo>
                  <a:lnTo>
                    <a:pt x="887" y="257"/>
                  </a:lnTo>
                  <a:lnTo>
                    <a:pt x="1014" y="257"/>
                  </a:lnTo>
                  <a:lnTo>
                    <a:pt x="1041" y="325"/>
                  </a:lnTo>
                  <a:lnTo>
                    <a:pt x="1121" y="325"/>
                  </a:lnTo>
                  <a:lnTo>
                    <a:pt x="986" y="2"/>
                  </a:lnTo>
                  <a:lnTo>
                    <a:pt x="919" y="2"/>
                  </a:lnTo>
                  <a:lnTo>
                    <a:pt x="785" y="325"/>
                  </a:lnTo>
                  <a:lnTo>
                    <a:pt x="785" y="325"/>
                  </a:lnTo>
                  <a:lnTo>
                    <a:pt x="785" y="325"/>
                  </a:lnTo>
                  <a:close/>
                  <a:moveTo>
                    <a:pt x="638" y="325"/>
                  </a:moveTo>
                  <a:lnTo>
                    <a:pt x="712" y="325"/>
                  </a:lnTo>
                  <a:lnTo>
                    <a:pt x="712" y="2"/>
                  </a:lnTo>
                  <a:lnTo>
                    <a:pt x="638" y="2"/>
                  </a:lnTo>
                  <a:lnTo>
                    <a:pt x="638" y="325"/>
                  </a:lnTo>
                  <a:lnTo>
                    <a:pt x="638" y="325"/>
                  </a:lnTo>
                  <a:lnTo>
                    <a:pt x="638" y="325"/>
                  </a:lnTo>
                  <a:close/>
                  <a:moveTo>
                    <a:pt x="559" y="2"/>
                  </a:moveTo>
                  <a:lnTo>
                    <a:pt x="472" y="2"/>
                  </a:lnTo>
                  <a:lnTo>
                    <a:pt x="409" y="105"/>
                  </a:lnTo>
                  <a:lnTo>
                    <a:pt x="343" y="2"/>
                  </a:lnTo>
                  <a:lnTo>
                    <a:pt x="257" y="2"/>
                  </a:lnTo>
                  <a:lnTo>
                    <a:pt x="360" y="160"/>
                  </a:lnTo>
                  <a:lnTo>
                    <a:pt x="252" y="325"/>
                  </a:lnTo>
                  <a:lnTo>
                    <a:pt x="339" y="325"/>
                  </a:lnTo>
                  <a:lnTo>
                    <a:pt x="408" y="216"/>
                  </a:lnTo>
                  <a:lnTo>
                    <a:pt x="476" y="325"/>
                  </a:lnTo>
                  <a:lnTo>
                    <a:pt x="563" y="325"/>
                  </a:lnTo>
                  <a:lnTo>
                    <a:pt x="455" y="160"/>
                  </a:lnTo>
                  <a:lnTo>
                    <a:pt x="559" y="2"/>
                  </a:lnTo>
                  <a:lnTo>
                    <a:pt x="559" y="2"/>
                  </a:lnTo>
                  <a:lnTo>
                    <a:pt x="559" y="2"/>
                  </a:lnTo>
                  <a:close/>
                  <a:moveTo>
                    <a:pt x="0" y="325"/>
                  </a:moveTo>
                  <a:lnTo>
                    <a:pt x="196" y="325"/>
                  </a:lnTo>
                  <a:lnTo>
                    <a:pt x="196" y="255"/>
                  </a:lnTo>
                  <a:lnTo>
                    <a:pt x="74" y="255"/>
                  </a:lnTo>
                  <a:lnTo>
                    <a:pt x="74" y="196"/>
                  </a:lnTo>
                  <a:lnTo>
                    <a:pt x="178" y="196"/>
                  </a:lnTo>
                  <a:lnTo>
                    <a:pt x="178" y="128"/>
                  </a:lnTo>
                  <a:lnTo>
                    <a:pt x="74" y="128"/>
                  </a:lnTo>
                  <a:lnTo>
                    <a:pt x="74" y="70"/>
                  </a:lnTo>
                  <a:lnTo>
                    <a:pt x="192" y="70"/>
                  </a:lnTo>
                  <a:lnTo>
                    <a:pt x="192" y="2"/>
                  </a:lnTo>
                  <a:lnTo>
                    <a:pt x="0" y="2"/>
                  </a:lnTo>
                  <a:lnTo>
                    <a:pt x="0" y="325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80" name="Freeform 66" hidden="1"/>
            <p:cNvSpPr>
              <a:spLocks/>
            </p:cNvSpPr>
            <p:nvPr/>
          </p:nvSpPr>
          <p:spPr bwMode="auto">
            <a:xfrm>
              <a:off x="2524" y="777"/>
              <a:ext cx="101" cy="37"/>
            </a:xfrm>
            <a:custGeom>
              <a:avLst/>
              <a:gdLst>
                <a:gd name="T0" fmla="*/ 221 w 301"/>
                <a:gd name="T1" fmla="*/ 0 h 112"/>
                <a:gd name="T2" fmla="*/ 301 w 301"/>
                <a:gd name="T3" fmla="*/ 112 h 112"/>
                <a:gd name="T4" fmla="*/ 0 w 301"/>
                <a:gd name="T5" fmla="*/ 86 h 112"/>
                <a:gd name="T6" fmla="*/ 221 w 301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1" h="112">
                  <a:moveTo>
                    <a:pt x="221" y="0"/>
                  </a:moveTo>
                  <a:lnTo>
                    <a:pt x="301" y="112"/>
                  </a:lnTo>
                  <a:lnTo>
                    <a:pt x="0" y="8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64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81" name="Freeform 67" hidden="1"/>
            <p:cNvSpPr>
              <a:spLocks/>
            </p:cNvSpPr>
            <p:nvPr/>
          </p:nvSpPr>
          <p:spPr bwMode="auto">
            <a:xfrm>
              <a:off x="2439" y="774"/>
              <a:ext cx="61" cy="22"/>
            </a:xfrm>
            <a:custGeom>
              <a:avLst/>
              <a:gdLst>
                <a:gd name="T0" fmla="*/ 66 w 182"/>
                <a:gd name="T1" fmla="*/ 0 h 67"/>
                <a:gd name="T2" fmla="*/ 0 w 182"/>
                <a:gd name="T3" fmla="*/ 67 h 67"/>
                <a:gd name="T4" fmla="*/ 84 w 182"/>
                <a:gd name="T5" fmla="*/ 36 h 67"/>
                <a:gd name="T6" fmla="*/ 182 w 182"/>
                <a:gd name="T7" fmla="*/ 0 h 67"/>
                <a:gd name="T8" fmla="*/ 66 w 18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67">
                  <a:moveTo>
                    <a:pt x="66" y="0"/>
                  </a:moveTo>
                  <a:lnTo>
                    <a:pt x="0" y="67"/>
                  </a:lnTo>
                  <a:lnTo>
                    <a:pt x="84" y="36"/>
                  </a:lnTo>
                  <a:lnTo>
                    <a:pt x="182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64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82" name="Freeform 68" hidden="1"/>
            <p:cNvSpPr>
              <a:spLocks/>
            </p:cNvSpPr>
            <p:nvPr/>
          </p:nvSpPr>
          <p:spPr bwMode="auto">
            <a:xfrm>
              <a:off x="2367" y="838"/>
              <a:ext cx="72" cy="84"/>
            </a:xfrm>
            <a:custGeom>
              <a:avLst/>
              <a:gdLst>
                <a:gd name="T0" fmla="*/ 0 w 215"/>
                <a:gd name="T1" fmla="*/ 100 h 253"/>
                <a:gd name="T2" fmla="*/ 0 w 215"/>
                <a:gd name="T3" fmla="*/ 253 h 253"/>
                <a:gd name="T4" fmla="*/ 119 w 215"/>
                <a:gd name="T5" fmla="*/ 113 h 253"/>
                <a:gd name="T6" fmla="*/ 215 w 215"/>
                <a:gd name="T7" fmla="*/ 0 h 253"/>
                <a:gd name="T8" fmla="*/ 0 w 215"/>
                <a:gd name="T9" fmla="*/ 10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253">
                  <a:moveTo>
                    <a:pt x="0" y="100"/>
                  </a:moveTo>
                  <a:lnTo>
                    <a:pt x="0" y="253"/>
                  </a:lnTo>
                  <a:lnTo>
                    <a:pt x="119" y="113"/>
                  </a:lnTo>
                  <a:lnTo>
                    <a:pt x="215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C64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83" name="Freeform 69" hidden="1"/>
            <p:cNvSpPr>
              <a:spLocks/>
            </p:cNvSpPr>
            <p:nvPr/>
          </p:nvSpPr>
          <p:spPr bwMode="auto">
            <a:xfrm>
              <a:off x="2702" y="774"/>
              <a:ext cx="61" cy="34"/>
            </a:xfrm>
            <a:custGeom>
              <a:avLst/>
              <a:gdLst>
                <a:gd name="T0" fmla="*/ 184 w 185"/>
                <a:gd name="T1" fmla="*/ 0 h 101"/>
                <a:gd name="T2" fmla="*/ 0 w 185"/>
                <a:gd name="T3" fmla="*/ 0 h 101"/>
                <a:gd name="T4" fmla="*/ 63 w 185"/>
                <a:gd name="T5" fmla="*/ 48 h 101"/>
                <a:gd name="T6" fmla="*/ 136 w 185"/>
                <a:gd name="T7" fmla="*/ 101 h 101"/>
                <a:gd name="T8" fmla="*/ 185 w 185"/>
                <a:gd name="T9" fmla="*/ 0 h 101"/>
                <a:gd name="T10" fmla="*/ 184 w 185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01">
                  <a:moveTo>
                    <a:pt x="184" y="0"/>
                  </a:moveTo>
                  <a:lnTo>
                    <a:pt x="0" y="0"/>
                  </a:lnTo>
                  <a:lnTo>
                    <a:pt x="63" y="48"/>
                  </a:lnTo>
                  <a:lnTo>
                    <a:pt x="136" y="101"/>
                  </a:lnTo>
                  <a:lnTo>
                    <a:pt x="185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C64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84" name="Freeform 70" hidden="1"/>
            <p:cNvSpPr>
              <a:spLocks/>
            </p:cNvSpPr>
            <p:nvPr/>
          </p:nvSpPr>
          <p:spPr bwMode="auto">
            <a:xfrm>
              <a:off x="2226" y="953"/>
              <a:ext cx="63" cy="81"/>
            </a:xfrm>
            <a:custGeom>
              <a:avLst/>
              <a:gdLst>
                <a:gd name="T0" fmla="*/ 0 w 189"/>
                <a:gd name="T1" fmla="*/ 210 h 242"/>
                <a:gd name="T2" fmla="*/ 165 w 189"/>
                <a:gd name="T3" fmla="*/ 242 h 242"/>
                <a:gd name="T4" fmla="*/ 179 w 189"/>
                <a:gd name="T5" fmla="*/ 113 h 242"/>
                <a:gd name="T6" fmla="*/ 189 w 189"/>
                <a:gd name="T7" fmla="*/ 0 h 242"/>
                <a:gd name="T8" fmla="*/ 0 w 189"/>
                <a:gd name="T9" fmla="*/ 21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42">
                  <a:moveTo>
                    <a:pt x="0" y="210"/>
                  </a:moveTo>
                  <a:lnTo>
                    <a:pt x="165" y="242"/>
                  </a:lnTo>
                  <a:lnTo>
                    <a:pt x="179" y="113"/>
                  </a:lnTo>
                  <a:lnTo>
                    <a:pt x="189" y="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C64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85" name="Freeform 71" hidden="1"/>
            <p:cNvSpPr>
              <a:spLocks/>
            </p:cNvSpPr>
            <p:nvPr/>
          </p:nvSpPr>
          <p:spPr bwMode="auto">
            <a:xfrm>
              <a:off x="2565" y="849"/>
              <a:ext cx="137" cy="125"/>
            </a:xfrm>
            <a:custGeom>
              <a:avLst/>
              <a:gdLst>
                <a:gd name="T0" fmla="*/ 411 w 411"/>
                <a:gd name="T1" fmla="*/ 206 h 377"/>
                <a:gd name="T2" fmla="*/ 241 w 411"/>
                <a:gd name="T3" fmla="*/ 0 h 377"/>
                <a:gd name="T4" fmla="*/ 129 w 411"/>
                <a:gd name="T5" fmla="*/ 175 h 377"/>
                <a:gd name="T6" fmla="*/ 129 w 411"/>
                <a:gd name="T7" fmla="*/ 175 h 377"/>
                <a:gd name="T8" fmla="*/ 0 w 411"/>
                <a:gd name="T9" fmla="*/ 377 h 377"/>
                <a:gd name="T10" fmla="*/ 411 w 411"/>
                <a:gd name="T11" fmla="*/ 206 h 377"/>
                <a:gd name="T12" fmla="*/ 409 w 411"/>
                <a:gd name="T13" fmla="*/ 206 h 377"/>
                <a:gd name="T14" fmla="*/ 411 w 411"/>
                <a:gd name="T15" fmla="*/ 20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1" h="377">
                  <a:moveTo>
                    <a:pt x="411" y="206"/>
                  </a:moveTo>
                  <a:lnTo>
                    <a:pt x="241" y="0"/>
                  </a:lnTo>
                  <a:lnTo>
                    <a:pt x="129" y="175"/>
                  </a:lnTo>
                  <a:lnTo>
                    <a:pt x="129" y="175"/>
                  </a:lnTo>
                  <a:lnTo>
                    <a:pt x="0" y="377"/>
                  </a:lnTo>
                  <a:lnTo>
                    <a:pt x="411" y="206"/>
                  </a:lnTo>
                  <a:lnTo>
                    <a:pt x="409" y="206"/>
                  </a:lnTo>
                  <a:lnTo>
                    <a:pt x="411" y="206"/>
                  </a:lnTo>
                  <a:close/>
                </a:path>
              </a:pathLst>
            </a:custGeom>
            <a:solidFill>
              <a:srgbClr val="C64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86" name="Freeform 72" hidden="1"/>
            <p:cNvSpPr>
              <a:spLocks/>
            </p:cNvSpPr>
            <p:nvPr/>
          </p:nvSpPr>
          <p:spPr bwMode="auto">
            <a:xfrm>
              <a:off x="2367" y="969"/>
              <a:ext cx="132" cy="85"/>
            </a:xfrm>
            <a:custGeom>
              <a:avLst/>
              <a:gdLst>
                <a:gd name="T0" fmla="*/ 395 w 395"/>
                <a:gd name="T1" fmla="*/ 90 h 257"/>
                <a:gd name="T2" fmla="*/ 0 w 395"/>
                <a:gd name="T3" fmla="*/ 257 h 257"/>
                <a:gd name="T4" fmla="*/ 0 w 395"/>
                <a:gd name="T5" fmla="*/ 0 h 257"/>
                <a:gd name="T6" fmla="*/ 395 w 395"/>
                <a:gd name="T7" fmla="*/ 9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5" h="257">
                  <a:moveTo>
                    <a:pt x="395" y="90"/>
                  </a:moveTo>
                  <a:lnTo>
                    <a:pt x="0" y="257"/>
                  </a:lnTo>
                  <a:lnTo>
                    <a:pt x="0" y="0"/>
                  </a:lnTo>
                  <a:lnTo>
                    <a:pt x="395" y="90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87" name="Freeform 73" hidden="1"/>
            <p:cNvSpPr>
              <a:spLocks/>
            </p:cNvSpPr>
            <p:nvPr/>
          </p:nvSpPr>
          <p:spPr bwMode="auto">
            <a:xfrm>
              <a:off x="2522" y="1024"/>
              <a:ext cx="139" cy="79"/>
            </a:xfrm>
            <a:custGeom>
              <a:avLst/>
              <a:gdLst>
                <a:gd name="T0" fmla="*/ 300 w 416"/>
                <a:gd name="T1" fmla="*/ 237 h 237"/>
                <a:gd name="T2" fmla="*/ 416 w 416"/>
                <a:gd name="T3" fmla="*/ 0 h 237"/>
                <a:gd name="T4" fmla="*/ 238 w 416"/>
                <a:gd name="T5" fmla="*/ 73 h 237"/>
                <a:gd name="T6" fmla="*/ 0 w 416"/>
                <a:gd name="T7" fmla="*/ 177 h 237"/>
                <a:gd name="T8" fmla="*/ 300 w 416"/>
                <a:gd name="T9" fmla="*/ 237 h 237"/>
                <a:gd name="T10" fmla="*/ 300 w 416"/>
                <a:gd name="T11" fmla="*/ 237 h 237"/>
                <a:gd name="T12" fmla="*/ 300 w 416"/>
                <a:gd name="T13" fmla="*/ 237 h 237"/>
                <a:gd name="T14" fmla="*/ 300 w 416"/>
                <a:gd name="T15" fmla="*/ 237 h 237"/>
                <a:gd name="T16" fmla="*/ 300 w 416"/>
                <a:gd name="T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237">
                  <a:moveTo>
                    <a:pt x="300" y="237"/>
                  </a:moveTo>
                  <a:lnTo>
                    <a:pt x="416" y="0"/>
                  </a:lnTo>
                  <a:lnTo>
                    <a:pt x="238" y="73"/>
                  </a:lnTo>
                  <a:lnTo>
                    <a:pt x="0" y="177"/>
                  </a:lnTo>
                  <a:lnTo>
                    <a:pt x="300" y="237"/>
                  </a:lnTo>
                  <a:lnTo>
                    <a:pt x="300" y="237"/>
                  </a:lnTo>
                  <a:lnTo>
                    <a:pt x="300" y="237"/>
                  </a:lnTo>
                  <a:lnTo>
                    <a:pt x="300" y="237"/>
                  </a:lnTo>
                  <a:lnTo>
                    <a:pt x="300" y="237"/>
                  </a:lnTo>
                  <a:close/>
                </a:path>
              </a:pathLst>
            </a:custGeom>
            <a:solidFill>
              <a:srgbClr val="C64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88" name="Freeform 74" hidden="1"/>
            <p:cNvSpPr>
              <a:spLocks/>
            </p:cNvSpPr>
            <p:nvPr/>
          </p:nvSpPr>
          <p:spPr bwMode="auto">
            <a:xfrm>
              <a:off x="2459" y="852"/>
              <a:ext cx="98" cy="76"/>
            </a:xfrm>
            <a:custGeom>
              <a:avLst/>
              <a:gdLst>
                <a:gd name="T0" fmla="*/ 232 w 295"/>
                <a:gd name="T1" fmla="*/ 0 h 226"/>
                <a:gd name="T2" fmla="*/ 0 w 295"/>
                <a:gd name="T3" fmla="*/ 91 h 226"/>
                <a:gd name="T4" fmla="*/ 36 w 295"/>
                <a:gd name="T5" fmla="*/ 226 h 226"/>
                <a:gd name="T6" fmla="*/ 295 w 295"/>
                <a:gd name="T7" fmla="*/ 121 h 226"/>
                <a:gd name="T8" fmla="*/ 232 w 295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26">
                  <a:moveTo>
                    <a:pt x="232" y="0"/>
                  </a:moveTo>
                  <a:lnTo>
                    <a:pt x="0" y="91"/>
                  </a:lnTo>
                  <a:lnTo>
                    <a:pt x="36" y="226"/>
                  </a:lnTo>
                  <a:lnTo>
                    <a:pt x="295" y="121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C64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89" name="Freeform 75" hidden="1"/>
            <p:cNvSpPr>
              <a:spLocks/>
            </p:cNvSpPr>
            <p:nvPr/>
          </p:nvSpPr>
          <p:spPr bwMode="auto">
            <a:xfrm>
              <a:off x="2439" y="774"/>
              <a:ext cx="28" cy="22"/>
            </a:xfrm>
            <a:custGeom>
              <a:avLst/>
              <a:gdLst>
                <a:gd name="T0" fmla="*/ 66 w 84"/>
                <a:gd name="T1" fmla="*/ 0 h 67"/>
                <a:gd name="T2" fmla="*/ 84 w 84"/>
                <a:gd name="T3" fmla="*/ 36 h 67"/>
                <a:gd name="T4" fmla="*/ 0 w 84"/>
                <a:gd name="T5" fmla="*/ 67 h 67"/>
                <a:gd name="T6" fmla="*/ 66 w 84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67">
                  <a:moveTo>
                    <a:pt x="66" y="0"/>
                  </a:moveTo>
                  <a:lnTo>
                    <a:pt x="84" y="36"/>
                  </a:lnTo>
                  <a:lnTo>
                    <a:pt x="0" y="6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90" name="Freeform 76" hidden="1"/>
            <p:cNvSpPr>
              <a:spLocks/>
            </p:cNvSpPr>
            <p:nvPr/>
          </p:nvSpPr>
          <p:spPr bwMode="auto">
            <a:xfrm>
              <a:off x="2367" y="871"/>
              <a:ext cx="40" cy="51"/>
            </a:xfrm>
            <a:custGeom>
              <a:avLst/>
              <a:gdLst>
                <a:gd name="T0" fmla="*/ 119 w 119"/>
                <a:gd name="T1" fmla="*/ 13 h 153"/>
                <a:gd name="T2" fmla="*/ 0 w 119"/>
                <a:gd name="T3" fmla="*/ 153 h 153"/>
                <a:gd name="T4" fmla="*/ 0 w 119"/>
                <a:gd name="T5" fmla="*/ 0 h 153"/>
                <a:gd name="T6" fmla="*/ 119 w 119"/>
                <a:gd name="T7" fmla="*/ 1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53">
                  <a:moveTo>
                    <a:pt x="119" y="13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119" y="13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91" name="Freeform 77" hidden="1"/>
            <p:cNvSpPr>
              <a:spLocks/>
            </p:cNvSpPr>
            <p:nvPr/>
          </p:nvSpPr>
          <p:spPr bwMode="auto">
            <a:xfrm>
              <a:off x="2723" y="774"/>
              <a:ext cx="40" cy="34"/>
            </a:xfrm>
            <a:custGeom>
              <a:avLst/>
              <a:gdLst>
                <a:gd name="T0" fmla="*/ 122 w 122"/>
                <a:gd name="T1" fmla="*/ 0 h 101"/>
                <a:gd name="T2" fmla="*/ 73 w 122"/>
                <a:gd name="T3" fmla="*/ 101 h 101"/>
                <a:gd name="T4" fmla="*/ 0 w 122"/>
                <a:gd name="T5" fmla="*/ 48 h 101"/>
                <a:gd name="T6" fmla="*/ 121 w 122"/>
                <a:gd name="T7" fmla="*/ 0 h 101"/>
                <a:gd name="T8" fmla="*/ 122 w 122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01">
                  <a:moveTo>
                    <a:pt x="122" y="0"/>
                  </a:moveTo>
                  <a:lnTo>
                    <a:pt x="73" y="101"/>
                  </a:lnTo>
                  <a:lnTo>
                    <a:pt x="0" y="48"/>
                  </a:lnTo>
                  <a:lnTo>
                    <a:pt x="121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92" name="Freeform 78" hidden="1"/>
            <p:cNvSpPr>
              <a:spLocks/>
            </p:cNvSpPr>
            <p:nvPr/>
          </p:nvSpPr>
          <p:spPr bwMode="auto">
            <a:xfrm>
              <a:off x="2226" y="991"/>
              <a:ext cx="60" cy="43"/>
            </a:xfrm>
            <a:custGeom>
              <a:avLst/>
              <a:gdLst>
                <a:gd name="T0" fmla="*/ 179 w 179"/>
                <a:gd name="T1" fmla="*/ 0 h 129"/>
                <a:gd name="T2" fmla="*/ 165 w 179"/>
                <a:gd name="T3" fmla="*/ 129 h 129"/>
                <a:gd name="T4" fmla="*/ 0 w 179"/>
                <a:gd name="T5" fmla="*/ 97 h 129"/>
                <a:gd name="T6" fmla="*/ 179 w 179"/>
                <a:gd name="T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129">
                  <a:moveTo>
                    <a:pt x="179" y="0"/>
                  </a:moveTo>
                  <a:lnTo>
                    <a:pt x="165" y="129"/>
                  </a:lnTo>
                  <a:lnTo>
                    <a:pt x="0" y="97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93" name="Freeform 79" hidden="1"/>
            <p:cNvSpPr>
              <a:spLocks/>
            </p:cNvSpPr>
            <p:nvPr/>
          </p:nvSpPr>
          <p:spPr bwMode="auto">
            <a:xfrm>
              <a:off x="2565" y="907"/>
              <a:ext cx="137" cy="67"/>
            </a:xfrm>
            <a:custGeom>
              <a:avLst/>
              <a:gdLst>
                <a:gd name="T0" fmla="*/ 411 w 411"/>
                <a:gd name="T1" fmla="*/ 31 h 202"/>
                <a:gd name="T2" fmla="*/ 0 w 411"/>
                <a:gd name="T3" fmla="*/ 202 h 202"/>
                <a:gd name="T4" fmla="*/ 129 w 411"/>
                <a:gd name="T5" fmla="*/ 0 h 202"/>
                <a:gd name="T6" fmla="*/ 411 w 411"/>
                <a:gd name="T7" fmla="*/ 3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202">
                  <a:moveTo>
                    <a:pt x="411" y="31"/>
                  </a:moveTo>
                  <a:lnTo>
                    <a:pt x="0" y="202"/>
                  </a:lnTo>
                  <a:lnTo>
                    <a:pt x="129" y="0"/>
                  </a:lnTo>
                  <a:lnTo>
                    <a:pt x="411" y="31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94" name="Freeform 80" hidden="1"/>
            <p:cNvSpPr>
              <a:spLocks/>
            </p:cNvSpPr>
            <p:nvPr/>
          </p:nvSpPr>
          <p:spPr bwMode="auto">
            <a:xfrm>
              <a:off x="2522" y="1048"/>
              <a:ext cx="100" cy="55"/>
            </a:xfrm>
            <a:custGeom>
              <a:avLst/>
              <a:gdLst>
                <a:gd name="T0" fmla="*/ 238 w 300"/>
                <a:gd name="T1" fmla="*/ 0 h 164"/>
                <a:gd name="T2" fmla="*/ 300 w 300"/>
                <a:gd name="T3" fmla="*/ 164 h 164"/>
                <a:gd name="T4" fmla="*/ 0 w 300"/>
                <a:gd name="T5" fmla="*/ 104 h 164"/>
                <a:gd name="T6" fmla="*/ 238 w 300"/>
                <a:gd name="T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164">
                  <a:moveTo>
                    <a:pt x="238" y="0"/>
                  </a:moveTo>
                  <a:lnTo>
                    <a:pt x="300" y="164"/>
                  </a:lnTo>
                  <a:lnTo>
                    <a:pt x="0" y="104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95" name="Freeform 81" hidden="1"/>
            <p:cNvSpPr>
              <a:spLocks/>
            </p:cNvSpPr>
            <p:nvPr/>
          </p:nvSpPr>
          <p:spPr bwMode="auto">
            <a:xfrm>
              <a:off x="2459" y="883"/>
              <a:ext cx="98" cy="45"/>
            </a:xfrm>
            <a:custGeom>
              <a:avLst/>
              <a:gdLst>
                <a:gd name="T0" fmla="*/ 0 w 295"/>
                <a:gd name="T1" fmla="*/ 0 h 135"/>
                <a:gd name="T2" fmla="*/ 295 w 295"/>
                <a:gd name="T3" fmla="*/ 30 h 135"/>
                <a:gd name="T4" fmla="*/ 36 w 295"/>
                <a:gd name="T5" fmla="*/ 135 h 135"/>
                <a:gd name="T6" fmla="*/ 0 w 295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" h="135">
                  <a:moveTo>
                    <a:pt x="0" y="0"/>
                  </a:moveTo>
                  <a:lnTo>
                    <a:pt x="295" y="30"/>
                  </a:lnTo>
                  <a:lnTo>
                    <a:pt x="36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grpSp>
        <p:nvGrpSpPr>
          <p:cNvPr id="118" name="LogoRusRBGR" hidden="1"/>
          <p:cNvGrpSpPr>
            <a:grpSpLocks noChangeAspect="1"/>
          </p:cNvGrpSpPr>
          <p:nvPr/>
        </p:nvGrpSpPr>
        <p:grpSpPr>
          <a:xfrm>
            <a:off x="1558974" y="1196752"/>
            <a:ext cx="3222497" cy="900000"/>
            <a:chOff x="6361113" y="1181100"/>
            <a:chExt cx="2425701" cy="903288"/>
          </a:xfrm>
        </p:grpSpPr>
        <p:sp>
          <p:nvSpPr>
            <p:cNvPr id="119" name="Freeform 107" hidden="1"/>
            <p:cNvSpPr>
              <a:spLocks/>
            </p:cNvSpPr>
            <p:nvPr/>
          </p:nvSpPr>
          <p:spPr bwMode="auto">
            <a:xfrm>
              <a:off x="7248526" y="1524000"/>
              <a:ext cx="1538288" cy="44450"/>
            </a:xfrm>
            <a:custGeom>
              <a:avLst/>
              <a:gdLst>
                <a:gd name="T0" fmla="*/ 1380 w 2907"/>
                <a:gd name="T1" fmla="*/ 85 h 85"/>
                <a:gd name="T2" fmla="*/ 0 w 2907"/>
                <a:gd name="T3" fmla="*/ 85 h 85"/>
                <a:gd name="T4" fmla="*/ 0 w 2907"/>
                <a:gd name="T5" fmla="*/ 80 h 85"/>
                <a:gd name="T6" fmla="*/ 1379 w 2907"/>
                <a:gd name="T7" fmla="*/ 80 h 85"/>
                <a:gd name="T8" fmla="*/ 1532 w 2907"/>
                <a:gd name="T9" fmla="*/ 0 h 85"/>
                <a:gd name="T10" fmla="*/ 2907 w 2907"/>
                <a:gd name="T11" fmla="*/ 0 h 85"/>
                <a:gd name="T12" fmla="*/ 2907 w 2907"/>
                <a:gd name="T13" fmla="*/ 6 h 85"/>
                <a:gd name="T14" fmla="*/ 1532 w 2907"/>
                <a:gd name="T15" fmla="*/ 6 h 85"/>
                <a:gd name="T16" fmla="*/ 1380 w 2907"/>
                <a:gd name="T17" fmla="*/ 85 h 85"/>
                <a:gd name="T18" fmla="*/ 1380 w 2907"/>
                <a:gd name="T19" fmla="*/ 85 h 85"/>
                <a:gd name="T20" fmla="*/ 1380 w 2907"/>
                <a:gd name="T2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07" h="85">
                  <a:moveTo>
                    <a:pt x="1380" y="85"/>
                  </a:moveTo>
                  <a:lnTo>
                    <a:pt x="0" y="85"/>
                  </a:lnTo>
                  <a:lnTo>
                    <a:pt x="0" y="80"/>
                  </a:lnTo>
                  <a:lnTo>
                    <a:pt x="1379" y="80"/>
                  </a:lnTo>
                  <a:lnTo>
                    <a:pt x="1532" y="0"/>
                  </a:lnTo>
                  <a:lnTo>
                    <a:pt x="2907" y="0"/>
                  </a:lnTo>
                  <a:lnTo>
                    <a:pt x="2907" y="6"/>
                  </a:lnTo>
                  <a:lnTo>
                    <a:pt x="1532" y="6"/>
                  </a:lnTo>
                  <a:lnTo>
                    <a:pt x="1380" y="85"/>
                  </a:lnTo>
                  <a:lnTo>
                    <a:pt x="1380" y="85"/>
                  </a:lnTo>
                  <a:lnTo>
                    <a:pt x="1380" y="85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0" name="Freeform 108" hidden="1"/>
            <p:cNvSpPr>
              <a:spLocks noEditPoints="1"/>
            </p:cNvSpPr>
            <p:nvPr/>
          </p:nvSpPr>
          <p:spPr bwMode="auto">
            <a:xfrm>
              <a:off x="7327901" y="1993900"/>
              <a:ext cx="1292225" cy="90488"/>
            </a:xfrm>
            <a:custGeom>
              <a:avLst/>
              <a:gdLst>
                <a:gd name="T0" fmla="*/ 2399 w 2441"/>
                <a:gd name="T1" fmla="*/ 109 h 172"/>
                <a:gd name="T2" fmla="*/ 2239 w 2441"/>
                <a:gd name="T3" fmla="*/ 26 h 172"/>
                <a:gd name="T4" fmla="*/ 2258 w 2441"/>
                <a:gd name="T5" fmla="*/ 58 h 172"/>
                <a:gd name="T6" fmla="*/ 2233 w 2441"/>
                <a:gd name="T7" fmla="*/ 26 h 172"/>
                <a:gd name="T8" fmla="*/ 2266 w 2441"/>
                <a:gd name="T9" fmla="*/ 86 h 172"/>
                <a:gd name="T10" fmla="*/ 2274 w 2441"/>
                <a:gd name="T11" fmla="*/ 16 h 172"/>
                <a:gd name="T12" fmla="*/ 2215 w 2441"/>
                <a:gd name="T13" fmla="*/ 146 h 172"/>
                <a:gd name="T14" fmla="*/ 2050 w 2441"/>
                <a:gd name="T15" fmla="*/ 26 h 172"/>
                <a:gd name="T16" fmla="*/ 1911 w 2441"/>
                <a:gd name="T17" fmla="*/ 146 h 172"/>
                <a:gd name="T18" fmla="*/ 1819 w 2441"/>
                <a:gd name="T19" fmla="*/ 123 h 172"/>
                <a:gd name="T20" fmla="*/ 1794 w 2441"/>
                <a:gd name="T21" fmla="*/ 146 h 172"/>
                <a:gd name="T22" fmla="*/ 1723 w 2441"/>
                <a:gd name="T23" fmla="*/ 123 h 172"/>
                <a:gd name="T24" fmla="*/ 1444 w 2441"/>
                <a:gd name="T25" fmla="*/ 53 h 172"/>
                <a:gd name="T26" fmla="*/ 1515 w 2441"/>
                <a:gd name="T27" fmla="*/ 32 h 172"/>
                <a:gd name="T28" fmla="*/ 1523 w 2441"/>
                <a:gd name="T29" fmla="*/ 110 h 172"/>
                <a:gd name="T30" fmla="*/ 1447 w 2441"/>
                <a:gd name="T31" fmla="*/ 103 h 172"/>
                <a:gd name="T32" fmla="*/ 1416 w 2441"/>
                <a:gd name="T33" fmla="*/ 98 h 172"/>
                <a:gd name="T34" fmla="*/ 1518 w 2441"/>
                <a:gd name="T35" fmla="*/ 143 h 172"/>
                <a:gd name="T36" fmla="*/ 1561 w 2441"/>
                <a:gd name="T37" fmla="*/ 58 h 172"/>
                <a:gd name="T38" fmla="*/ 1480 w 2441"/>
                <a:gd name="T39" fmla="*/ 0 h 172"/>
                <a:gd name="T40" fmla="*/ 1413 w 2441"/>
                <a:gd name="T41" fmla="*/ 74 h 172"/>
                <a:gd name="T42" fmla="*/ 1167 w 2441"/>
                <a:gd name="T43" fmla="*/ 74 h 172"/>
                <a:gd name="T44" fmla="*/ 1215 w 2441"/>
                <a:gd name="T45" fmla="*/ 23 h 172"/>
                <a:gd name="T46" fmla="*/ 1263 w 2441"/>
                <a:gd name="T47" fmla="*/ 85 h 172"/>
                <a:gd name="T48" fmla="*/ 1196 w 2441"/>
                <a:gd name="T49" fmla="*/ 120 h 172"/>
                <a:gd name="T50" fmla="*/ 1141 w 2441"/>
                <a:gd name="T51" fmla="*/ 74 h 172"/>
                <a:gd name="T52" fmla="*/ 1215 w 2441"/>
                <a:gd name="T53" fmla="*/ 148 h 172"/>
                <a:gd name="T54" fmla="*/ 1291 w 2441"/>
                <a:gd name="T55" fmla="*/ 74 h 172"/>
                <a:gd name="T56" fmla="*/ 1232 w 2441"/>
                <a:gd name="T57" fmla="*/ 2 h 172"/>
                <a:gd name="T58" fmla="*/ 1142 w 2441"/>
                <a:gd name="T59" fmla="*/ 58 h 172"/>
                <a:gd name="T60" fmla="*/ 1021 w 2441"/>
                <a:gd name="T61" fmla="*/ 3 h 172"/>
                <a:gd name="T62" fmla="*/ 901 w 2441"/>
                <a:gd name="T63" fmla="*/ 26 h 172"/>
                <a:gd name="T64" fmla="*/ 791 w 2441"/>
                <a:gd name="T65" fmla="*/ 26 h 172"/>
                <a:gd name="T66" fmla="*/ 817 w 2441"/>
                <a:gd name="T67" fmla="*/ 48 h 172"/>
                <a:gd name="T68" fmla="*/ 773 w 2441"/>
                <a:gd name="T69" fmla="*/ 26 h 172"/>
                <a:gd name="T70" fmla="*/ 804 w 2441"/>
                <a:gd name="T71" fmla="*/ 94 h 172"/>
                <a:gd name="T72" fmla="*/ 841 w 2441"/>
                <a:gd name="T73" fmla="*/ 31 h 172"/>
                <a:gd name="T74" fmla="*/ 773 w 2441"/>
                <a:gd name="T75" fmla="*/ 146 h 172"/>
                <a:gd name="T76" fmla="*/ 624 w 2441"/>
                <a:gd name="T77" fmla="*/ 27 h 172"/>
                <a:gd name="T78" fmla="*/ 691 w 2441"/>
                <a:gd name="T79" fmla="*/ 63 h 172"/>
                <a:gd name="T80" fmla="*/ 644 w 2441"/>
                <a:gd name="T81" fmla="*/ 125 h 172"/>
                <a:gd name="T82" fmla="*/ 595 w 2441"/>
                <a:gd name="T83" fmla="*/ 74 h 172"/>
                <a:gd name="T84" fmla="*/ 601 w 2441"/>
                <a:gd name="T85" fmla="*/ 137 h 172"/>
                <a:gd name="T86" fmla="*/ 712 w 2441"/>
                <a:gd name="T87" fmla="*/ 104 h 172"/>
                <a:gd name="T88" fmla="*/ 697 w 2441"/>
                <a:gd name="T89" fmla="*/ 21 h 172"/>
                <a:gd name="T90" fmla="*/ 590 w 2441"/>
                <a:gd name="T91" fmla="*/ 22 h 172"/>
                <a:gd name="T92" fmla="*/ 425 w 2441"/>
                <a:gd name="T93" fmla="*/ 3 h 172"/>
                <a:gd name="T94" fmla="*/ 383 w 2441"/>
                <a:gd name="T95" fmla="*/ 118 h 172"/>
                <a:gd name="T96" fmla="*/ 310 w 2441"/>
                <a:gd name="T97" fmla="*/ 95 h 172"/>
                <a:gd name="T98" fmla="*/ 344 w 2441"/>
                <a:gd name="T99" fmla="*/ 24 h 172"/>
                <a:gd name="T100" fmla="*/ 380 w 2441"/>
                <a:gd name="T101" fmla="*/ 4 h 172"/>
                <a:gd name="T102" fmla="*/ 304 w 2441"/>
                <a:gd name="T103" fmla="*/ 17 h 172"/>
                <a:gd name="T104" fmla="*/ 301 w 2441"/>
                <a:gd name="T105" fmla="*/ 128 h 172"/>
                <a:gd name="T106" fmla="*/ 391 w 2441"/>
                <a:gd name="T107" fmla="*/ 113 h 172"/>
                <a:gd name="T108" fmla="*/ 235 w 2441"/>
                <a:gd name="T109" fmla="*/ 3 h 172"/>
                <a:gd name="T110" fmla="*/ 96 w 2441"/>
                <a:gd name="T111" fmla="*/ 94 h 172"/>
                <a:gd name="T112" fmla="*/ 28 w 2441"/>
                <a:gd name="T113" fmla="*/ 122 h 172"/>
                <a:gd name="T114" fmla="*/ 66 w 2441"/>
                <a:gd name="T115" fmla="*/ 147 h 172"/>
                <a:gd name="T116" fmla="*/ 119 w 2441"/>
                <a:gd name="T117" fmla="*/ 43 h 172"/>
                <a:gd name="T118" fmla="*/ 11 w 2441"/>
                <a:gd name="T119" fmla="*/ 9 h 172"/>
                <a:gd name="T120" fmla="*/ 64 w 2441"/>
                <a:gd name="T121" fmla="*/ 26 h 172"/>
                <a:gd name="T122" fmla="*/ 33 w 2441"/>
                <a:gd name="T123" fmla="*/ 8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1" h="172">
                  <a:moveTo>
                    <a:pt x="2368" y="34"/>
                  </a:moveTo>
                  <a:lnTo>
                    <a:pt x="2389" y="86"/>
                  </a:lnTo>
                  <a:lnTo>
                    <a:pt x="2348" y="86"/>
                  </a:lnTo>
                  <a:lnTo>
                    <a:pt x="2368" y="34"/>
                  </a:lnTo>
                  <a:lnTo>
                    <a:pt x="2368" y="34"/>
                  </a:lnTo>
                  <a:lnTo>
                    <a:pt x="2368" y="34"/>
                  </a:lnTo>
                  <a:close/>
                  <a:moveTo>
                    <a:pt x="2297" y="146"/>
                  </a:moveTo>
                  <a:lnTo>
                    <a:pt x="2322" y="146"/>
                  </a:lnTo>
                  <a:lnTo>
                    <a:pt x="2337" y="109"/>
                  </a:lnTo>
                  <a:lnTo>
                    <a:pt x="2399" y="109"/>
                  </a:lnTo>
                  <a:lnTo>
                    <a:pt x="2413" y="146"/>
                  </a:lnTo>
                  <a:lnTo>
                    <a:pt x="2441" y="146"/>
                  </a:lnTo>
                  <a:lnTo>
                    <a:pt x="2380" y="2"/>
                  </a:lnTo>
                  <a:lnTo>
                    <a:pt x="2358" y="2"/>
                  </a:lnTo>
                  <a:lnTo>
                    <a:pt x="2297" y="146"/>
                  </a:lnTo>
                  <a:lnTo>
                    <a:pt x="2297" y="146"/>
                  </a:lnTo>
                  <a:lnTo>
                    <a:pt x="2297" y="146"/>
                  </a:lnTo>
                  <a:close/>
                  <a:moveTo>
                    <a:pt x="2233" y="26"/>
                  </a:moveTo>
                  <a:lnTo>
                    <a:pt x="2233" y="26"/>
                  </a:lnTo>
                  <a:lnTo>
                    <a:pt x="2239" y="26"/>
                  </a:lnTo>
                  <a:lnTo>
                    <a:pt x="2244" y="27"/>
                  </a:lnTo>
                  <a:lnTo>
                    <a:pt x="2249" y="28"/>
                  </a:lnTo>
                  <a:lnTo>
                    <a:pt x="2253" y="31"/>
                  </a:lnTo>
                  <a:lnTo>
                    <a:pt x="2255" y="34"/>
                  </a:lnTo>
                  <a:lnTo>
                    <a:pt x="2258" y="38"/>
                  </a:lnTo>
                  <a:lnTo>
                    <a:pt x="2259" y="42"/>
                  </a:lnTo>
                  <a:lnTo>
                    <a:pt x="2259" y="48"/>
                  </a:lnTo>
                  <a:lnTo>
                    <a:pt x="2259" y="48"/>
                  </a:lnTo>
                  <a:lnTo>
                    <a:pt x="2259" y="53"/>
                  </a:lnTo>
                  <a:lnTo>
                    <a:pt x="2258" y="58"/>
                  </a:lnTo>
                  <a:lnTo>
                    <a:pt x="2255" y="62"/>
                  </a:lnTo>
                  <a:lnTo>
                    <a:pt x="2252" y="66"/>
                  </a:lnTo>
                  <a:lnTo>
                    <a:pt x="2248" y="69"/>
                  </a:lnTo>
                  <a:lnTo>
                    <a:pt x="2243" y="70"/>
                  </a:lnTo>
                  <a:lnTo>
                    <a:pt x="2233" y="71"/>
                  </a:lnTo>
                  <a:lnTo>
                    <a:pt x="2233" y="71"/>
                  </a:lnTo>
                  <a:lnTo>
                    <a:pt x="2215" y="70"/>
                  </a:lnTo>
                  <a:lnTo>
                    <a:pt x="2215" y="26"/>
                  </a:lnTo>
                  <a:lnTo>
                    <a:pt x="2215" y="26"/>
                  </a:lnTo>
                  <a:lnTo>
                    <a:pt x="2233" y="26"/>
                  </a:lnTo>
                  <a:lnTo>
                    <a:pt x="2233" y="26"/>
                  </a:lnTo>
                  <a:lnTo>
                    <a:pt x="2233" y="26"/>
                  </a:lnTo>
                  <a:close/>
                  <a:moveTo>
                    <a:pt x="2215" y="146"/>
                  </a:moveTo>
                  <a:lnTo>
                    <a:pt x="2215" y="94"/>
                  </a:lnTo>
                  <a:lnTo>
                    <a:pt x="2215" y="94"/>
                  </a:lnTo>
                  <a:lnTo>
                    <a:pt x="2234" y="95"/>
                  </a:lnTo>
                  <a:lnTo>
                    <a:pt x="2234" y="95"/>
                  </a:lnTo>
                  <a:lnTo>
                    <a:pt x="2245" y="94"/>
                  </a:lnTo>
                  <a:lnTo>
                    <a:pt x="2257" y="91"/>
                  </a:lnTo>
                  <a:lnTo>
                    <a:pt x="2266" y="86"/>
                  </a:lnTo>
                  <a:lnTo>
                    <a:pt x="2273" y="81"/>
                  </a:lnTo>
                  <a:lnTo>
                    <a:pt x="2278" y="74"/>
                  </a:lnTo>
                  <a:lnTo>
                    <a:pt x="2283" y="66"/>
                  </a:lnTo>
                  <a:lnTo>
                    <a:pt x="2286" y="57"/>
                  </a:lnTo>
                  <a:lnTo>
                    <a:pt x="2286" y="48"/>
                  </a:lnTo>
                  <a:lnTo>
                    <a:pt x="2286" y="48"/>
                  </a:lnTo>
                  <a:lnTo>
                    <a:pt x="2286" y="40"/>
                  </a:lnTo>
                  <a:lnTo>
                    <a:pt x="2283" y="31"/>
                  </a:lnTo>
                  <a:lnTo>
                    <a:pt x="2279" y="23"/>
                  </a:lnTo>
                  <a:lnTo>
                    <a:pt x="2274" y="16"/>
                  </a:lnTo>
                  <a:lnTo>
                    <a:pt x="2267" y="11"/>
                  </a:lnTo>
                  <a:lnTo>
                    <a:pt x="2257" y="5"/>
                  </a:lnTo>
                  <a:lnTo>
                    <a:pt x="2245" y="3"/>
                  </a:lnTo>
                  <a:lnTo>
                    <a:pt x="2230" y="2"/>
                  </a:lnTo>
                  <a:lnTo>
                    <a:pt x="2230" y="2"/>
                  </a:lnTo>
                  <a:lnTo>
                    <a:pt x="2190" y="3"/>
                  </a:lnTo>
                  <a:lnTo>
                    <a:pt x="2190" y="146"/>
                  </a:lnTo>
                  <a:lnTo>
                    <a:pt x="2215" y="146"/>
                  </a:lnTo>
                  <a:lnTo>
                    <a:pt x="2215" y="146"/>
                  </a:lnTo>
                  <a:lnTo>
                    <a:pt x="2215" y="146"/>
                  </a:lnTo>
                  <a:close/>
                  <a:moveTo>
                    <a:pt x="2050" y="26"/>
                  </a:moveTo>
                  <a:lnTo>
                    <a:pt x="2095" y="26"/>
                  </a:lnTo>
                  <a:lnTo>
                    <a:pt x="2095" y="146"/>
                  </a:lnTo>
                  <a:lnTo>
                    <a:pt x="2121" y="146"/>
                  </a:lnTo>
                  <a:lnTo>
                    <a:pt x="2121" y="26"/>
                  </a:lnTo>
                  <a:lnTo>
                    <a:pt x="2167" y="26"/>
                  </a:lnTo>
                  <a:lnTo>
                    <a:pt x="2167" y="3"/>
                  </a:lnTo>
                  <a:lnTo>
                    <a:pt x="2050" y="3"/>
                  </a:lnTo>
                  <a:lnTo>
                    <a:pt x="2050" y="26"/>
                  </a:lnTo>
                  <a:lnTo>
                    <a:pt x="2050" y="26"/>
                  </a:lnTo>
                  <a:lnTo>
                    <a:pt x="2050" y="26"/>
                  </a:lnTo>
                  <a:close/>
                  <a:moveTo>
                    <a:pt x="2002" y="146"/>
                  </a:moveTo>
                  <a:lnTo>
                    <a:pt x="2027" y="146"/>
                  </a:lnTo>
                  <a:lnTo>
                    <a:pt x="2027" y="3"/>
                  </a:lnTo>
                  <a:lnTo>
                    <a:pt x="2002" y="3"/>
                  </a:lnTo>
                  <a:lnTo>
                    <a:pt x="2002" y="61"/>
                  </a:lnTo>
                  <a:lnTo>
                    <a:pt x="1937" y="61"/>
                  </a:lnTo>
                  <a:lnTo>
                    <a:pt x="1937" y="3"/>
                  </a:lnTo>
                  <a:lnTo>
                    <a:pt x="1911" y="3"/>
                  </a:lnTo>
                  <a:lnTo>
                    <a:pt x="1911" y="146"/>
                  </a:lnTo>
                  <a:lnTo>
                    <a:pt x="1937" y="146"/>
                  </a:lnTo>
                  <a:lnTo>
                    <a:pt x="1937" y="85"/>
                  </a:lnTo>
                  <a:lnTo>
                    <a:pt x="2002" y="85"/>
                  </a:lnTo>
                  <a:lnTo>
                    <a:pt x="2002" y="146"/>
                  </a:lnTo>
                  <a:lnTo>
                    <a:pt x="2002" y="146"/>
                  </a:lnTo>
                  <a:lnTo>
                    <a:pt x="2002" y="146"/>
                  </a:lnTo>
                  <a:close/>
                  <a:moveTo>
                    <a:pt x="1794" y="146"/>
                  </a:moveTo>
                  <a:lnTo>
                    <a:pt x="1879" y="146"/>
                  </a:lnTo>
                  <a:lnTo>
                    <a:pt x="1879" y="123"/>
                  </a:lnTo>
                  <a:lnTo>
                    <a:pt x="1819" y="123"/>
                  </a:lnTo>
                  <a:lnTo>
                    <a:pt x="1819" y="85"/>
                  </a:lnTo>
                  <a:lnTo>
                    <a:pt x="1871" y="85"/>
                  </a:lnTo>
                  <a:lnTo>
                    <a:pt x="1871" y="62"/>
                  </a:lnTo>
                  <a:lnTo>
                    <a:pt x="1819" y="62"/>
                  </a:lnTo>
                  <a:lnTo>
                    <a:pt x="1819" y="26"/>
                  </a:lnTo>
                  <a:lnTo>
                    <a:pt x="1876" y="26"/>
                  </a:lnTo>
                  <a:lnTo>
                    <a:pt x="1876" y="3"/>
                  </a:lnTo>
                  <a:lnTo>
                    <a:pt x="1794" y="3"/>
                  </a:lnTo>
                  <a:lnTo>
                    <a:pt x="1794" y="146"/>
                  </a:lnTo>
                  <a:lnTo>
                    <a:pt x="1794" y="146"/>
                  </a:lnTo>
                  <a:lnTo>
                    <a:pt x="1794" y="146"/>
                  </a:lnTo>
                  <a:close/>
                  <a:moveTo>
                    <a:pt x="1635" y="146"/>
                  </a:moveTo>
                  <a:lnTo>
                    <a:pt x="1745" y="146"/>
                  </a:lnTo>
                  <a:lnTo>
                    <a:pt x="1745" y="172"/>
                  </a:lnTo>
                  <a:lnTo>
                    <a:pt x="1769" y="172"/>
                  </a:lnTo>
                  <a:lnTo>
                    <a:pt x="1769" y="123"/>
                  </a:lnTo>
                  <a:lnTo>
                    <a:pt x="1749" y="123"/>
                  </a:lnTo>
                  <a:lnTo>
                    <a:pt x="1749" y="3"/>
                  </a:lnTo>
                  <a:lnTo>
                    <a:pt x="1723" y="3"/>
                  </a:lnTo>
                  <a:lnTo>
                    <a:pt x="1723" y="123"/>
                  </a:lnTo>
                  <a:lnTo>
                    <a:pt x="1660" y="123"/>
                  </a:lnTo>
                  <a:lnTo>
                    <a:pt x="1660" y="3"/>
                  </a:lnTo>
                  <a:lnTo>
                    <a:pt x="1635" y="3"/>
                  </a:lnTo>
                  <a:lnTo>
                    <a:pt x="1635" y="146"/>
                  </a:lnTo>
                  <a:lnTo>
                    <a:pt x="1635" y="146"/>
                  </a:lnTo>
                  <a:lnTo>
                    <a:pt x="1635" y="146"/>
                  </a:lnTo>
                  <a:close/>
                  <a:moveTo>
                    <a:pt x="1440" y="74"/>
                  </a:moveTo>
                  <a:lnTo>
                    <a:pt x="1440" y="74"/>
                  </a:lnTo>
                  <a:lnTo>
                    <a:pt x="1441" y="63"/>
                  </a:lnTo>
                  <a:lnTo>
                    <a:pt x="1444" y="53"/>
                  </a:lnTo>
                  <a:lnTo>
                    <a:pt x="1447" y="45"/>
                  </a:lnTo>
                  <a:lnTo>
                    <a:pt x="1454" y="38"/>
                  </a:lnTo>
                  <a:lnTo>
                    <a:pt x="1460" y="32"/>
                  </a:lnTo>
                  <a:lnTo>
                    <a:pt x="1469" y="27"/>
                  </a:lnTo>
                  <a:lnTo>
                    <a:pt x="1478" y="24"/>
                  </a:lnTo>
                  <a:lnTo>
                    <a:pt x="1488" y="23"/>
                  </a:lnTo>
                  <a:lnTo>
                    <a:pt x="1488" y="23"/>
                  </a:lnTo>
                  <a:lnTo>
                    <a:pt x="1498" y="24"/>
                  </a:lnTo>
                  <a:lnTo>
                    <a:pt x="1507" y="27"/>
                  </a:lnTo>
                  <a:lnTo>
                    <a:pt x="1515" y="32"/>
                  </a:lnTo>
                  <a:lnTo>
                    <a:pt x="1522" y="38"/>
                  </a:lnTo>
                  <a:lnTo>
                    <a:pt x="1528" y="45"/>
                  </a:lnTo>
                  <a:lnTo>
                    <a:pt x="1532" y="53"/>
                  </a:lnTo>
                  <a:lnTo>
                    <a:pt x="1536" y="63"/>
                  </a:lnTo>
                  <a:lnTo>
                    <a:pt x="1536" y="74"/>
                  </a:lnTo>
                  <a:lnTo>
                    <a:pt x="1536" y="74"/>
                  </a:lnTo>
                  <a:lnTo>
                    <a:pt x="1536" y="85"/>
                  </a:lnTo>
                  <a:lnTo>
                    <a:pt x="1533" y="94"/>
                  </a:lnTo>
                  <a:lnTo>
                    <a:pt x="1529" y="103"/>
                  </a:lnTo>
                  <a:lnTo>
                    <a:pt x="1523" y="110"/>
                  </a:lnTo>
                  <a:lnTo>
                    <a:pt x="1517" y="116"/>
                  </a:lnTo>
                  <a:lnTo>
                    <a:pt x="1508" y="120"/>
                  </a:lnTo>
                  <a:lnTo>
                    <a:pt x="1499" y="124"/>
                  </a:lnTo>
                  <a:lnTo>
                    <a:pt x="1488" y="125"/>
                  </a:lnTo>
                  <a:lnTo>
                    <a:pt x="1488" y="125"/>
                  </a:lnTo>
                  <a:lnTo>
                    <a:pt x="1478" y="124"/>
                  </a:lnTo>
                  <a:lnTo>
                    <a:pt x="1469" y="120"/>
                  </a:lnTo>
                  <a:lnTo>
                    <a:pt x="1461" y="116"/>
                  </a:lnTo>
                  <a:lnTo>
                    <a:pt x="1454" y="110"/>
                  </a:lnTo>
                  <a:lnTo>
                    <a:pt x="1447" y="103"/>
                  </a:lnTo>
                  <a:lnTo>
                    <a:pt x="1444" y="94"/>
                  </a:lnTo>
                  <a:lnTo>
                    <a:pt x="1441" y="85"/>
                  </a:lnTo>
                  <a:lnTo>
                    <a:pt x="1440" y="74"/>
                  </a:lnTo>
                  <a:lnTo>
                    <a:pt x="1440" y="74"/>
                  </a:lnTo>
                  <a:lnTo>
                    <a:pt x="1440" y="74"/>
                  </a:lnTo>
                  <a:close/>
                  <a:moveTo>
                    <a:pt x="1413" y="74"/>
                  </a:moveTo>
                  <a:lnTo>
                    <a:pt x="1413" y="74"/>
                  </a:lnTo>
                  <a:lnTo>
                    <a:pt x="1413" y="82"/>
                  </a:lnTo>
                  <a:lnTo>
                    <a:pt x="1415" y="90"/>
                  </a:lnTo>
                  <a:lnTo>
                    <a:pt x="1416" y="98"/>
                  </a:lnTo>
                  <a:lnTo>
                    <a:pt x="1418" y="105"/>
                  </a:lnTo>
                  <a:lnTo>
                    <a:pt x="1426" y="118"/>
                  </a:lnTo>
                  <a:lnTo>
                    <a:pt x="1435" y="128"/>
                  </a:lnTo>
                  <a:lnTo>
                    <a:pt x="1445" y="137"/>
                  </a:lnTo>
                  <a:lnTo>
                    <a:pt x="1459" y="143"/>
                  </a:lnTo>
                  <a:lnTo>
                    <a:pt x="1473" y="147"/>
                  </a:lnTo>
                  <a:lnTo>
                    <a:pt x="1488" y="148"/>
                  </a:lnTo>
                  <a:lnTo>
                    <a:pt x="1488" y="148"/>
                  </a:lnTo>
                  <a:lnTo>
                    <a:pt x="1503" y="147"/>
                  </a:lnTo>
                  <a:lnTo>
                    <a:pt x="1518" y="143"/>
                  </a:lnTo>
                  <a:lnTo>
                    <a:pt x="1531" y="137"/>
                  </a:lnTo>
                  <a:lnTo>
                    <a:pt x="1542" y="128"/>
                  </a:lnTo>
                  <a:lnTo>
                    <a:pt x="1551" y="116"/>
                  </a:lnTo>
                  <a:lnTo>
                    <a:pt x="1557" y="104"/>
                  </a:lnTo>
                  <a:lnTo>
                    <a:pt x="1561" y="90"/>
                  </a:lnTo>
                  <a:lnTo>
                    <a:pt x="1562" y="82"/>
                  </a:lnTo>
                  <a:lnTo>
                    <a:pt x="1563" y="74"/>
                  </a:lnTo>
                  <a:lnTo>
                    <a:pt x="1563" y="74"/>
                  </a:lnTo>
                  <a:lnTo>
                    <a:pt x="1562" y="66"/>
                  </a:lnTo>
                  <a:lnTo>
                    <a:pt x="1561" y="58"/>
                  </a:lnTo>
                  <a:lnTo>
                    <a:pt x="1560" y="51"/>
                  </a:lnTo>
                  <a:lnTo>
                    <a:pt x="1557" y="43"/>
                  </a:lnTo>
                  <a:lnTo>
                    <a:pt x="1551" y="31"/>
                  </a:lnTo>
                  <a:lnTo>
                    <a:pt x="1542" y="21"/>
                  </a:lnTo>
                  <a:lnTo>
                    <a:pt x="1531" y="12"/>
                  </a:lnTo>
                  <a:lnTo>
                    <a:pt x="1518" y="5"/>
                  </a:lnTo>
                  <a:lnTo>
                    <a:pt x="1503" y="2"/>
                  </a:lnTo>
                  <a:lnTo>
                    <a:pt x="1488" y="0"/>
                  </a:lnTo>
                  <a:lnTo>
                    <a:pt x="1488" y="0"/>
                  </a:lnTo>
                  <a:lnTo>
                    <a:pt x="1480" y="0"/>
                  </a:lnTo>
                  <a:lnTo>
                    <a:pt x="1473" y="2"/>
                  </a:lnTo>
                  <a:lnTo>
                    <a:pt x="1457" y="5"/>
                  </a:lnTo>
                  <a:lnTo>
                    <a:pt x="1445" y="13"/>
                  </a:lnTo>
                  <a:lnTo>
                    <a:pt x="1433" y="22"/>
                  </a:lnTo>
                  <a:lnTo>
                    <a:pt x="1425" y="32"/>
                  </a:lnTo>
                  <a:lnTo>
                    <a:pt x="1418" y="45"/>
                  </a:lnTo>
                  <a:lnTo>
                    <a:pt x="1415" y="58"/>
                  </a:lnTo>
                  <a:lnTo>
                    <a:pt x="1413" y="74"/>
                  </a:lnTo>
                  <a:lnTo>
                    <a:pt x="1413" y="74"/>
                  </a:lnTo>
                  <a:lnTo>
                    <a:pt x="1413" y="74"/>
                  </a:lnTo>
                  <a:close/>
                  <a:moveTo>
                    <a:pt x="1320" y="146"/>
                  </a:moveTo>
                  <a:lnTo>
                    <a:pt x="1345" y="146"/>
                  </a:lnTo>
                  <a:lnTo>
                    <a:pt x="1345" y="26"/>
                  </a:lnTo>
                  <a:lnTo>
                    <a:pt x="1401" y="26"/>
                  </a:lnTo>
                  <a:lnTo>
                    <a:pt x="1401" y="3"/>
                  </a:lnTo>
                  <a:lnTo>
                    <a:pt x="1320" y="3"/>
                  </a:lnTo>
                  <a:lnTo>
                    <a:pt x="1320" y="146"/>
                  </a:lnTo>
                  <a:lnTo>
                    <a:pt x="1320" y="146"/>
                  </a:lnTo>
                  <a:lnTo>
                    <a:pt x="1320" y="146"/>
                  </a:lnTo>
                  <a:close/>
                  <a:moveTo>
                    <a:pt x="1167" y="74"/>
                  </a:moveTo>
                  <a:lnTo>
                    <a:pt x="1167" y="74"/>
                  </a:lnTo>
                  <a:lnTo>
                    <a:pt x="1169" y="63"/>
                  </a:lnTo>
                  <a:lnTo>
                    <a:pt x="1171" y="53"/>
                  </a:lnTo>
                  <a:lnTo>
                    <a:pt x="1175" y="45"/>
                  </a:lnTo>
                  <a:lnTo>
                    <a:pt x="1181" y="38"/>
                  </a:lnTo>
                  <a:lnTo>
                    <a:pt x="1189" y="32"/>
                  </a:lnTo>
                  <a:lnTo>
                    <a:pt x="1196" y="27"/>
                  </a:lnTo>
                  <a:lnTo>
                    <a:pt x="1205" y="24"/>
                  </a:lnTo>
                  <a:lnTo>
                    <a:pt x="1215" y="23"/>
                  </a:lnTo>
                  <a:lnTo>
                    <a:pt x="1215" y="23"/>
                  </a:lnTo>
                  <a:lnTo>
                    <a:pt x="1225" y="24"/>
                  </a:lnTo>
                  <a:lnTo>
                    <a:pt x="1234" y="27"/>
                  </a:lnTo>
                  <a:lnTo>
                    <a:pt x="1243" y="32"/>
                  </a:lnTo>
                  <a:lnTo>
                    <a:pt x="1249" y="38"/>
                  </a:lnTo>
                  <a:lnTo>
                    <a:pt x="1256" y="45"/>
                  </a:lnTo>
                  <a:lnTo>
                    <a:pt x="1261" y="53"/>
                  </a:lnTo>
                  <a:lnTo>
                    <a:pt x="1263" y="63"/>
                  </a:lnTo>
                  <a:lnTo>
                    <a:pt x="1265" y="74"/>
                  </a:lnTo>
                  <a:lnTo>
                    <a:pt x="1265" y="74"/>
                  </a:lnTo>
                  <a:lnTo>
                    <a:pt x="1263" y="85"/>
                  </a:lnTo>
                  <a:lnTo>
                    <a:pt x="1261" y="94"/>
                  </a:lnTo>
                  <a:lnTo>
                    <a:pt x="1257" y="103"/>
                  </a:lnTo>
                  <a:lnTo>
                    <a:pt x="1251" y="110"/>
                  </a:lnTo>
                  <a:lnTo>
                    <a:pt x="1244" y="116"/>
                  </a:lnTo>
                  <a:lnTo>
                    <a:pt x="1236" y="120"/>
                  </a:lnTo>
                  <a:lnTo>
                    <a:pt x="1227" y="124"/>
                  </a:lnTo>
                  <a:lnTo>
                    <a:pt x="1215" y="125"/>
                  </a:lnTo>
                  <a:lnTo>
                    <a:pt x="1215" y="125"/>
                  </a:lnTo>
                  <a:lnTo>
                    <a:pt x="1205" y="124"/>
                  </a:lnTo>
                  <a:lnTo>
                    <a:pt x="1196" y="120"/>
                  </a:lnTo>
                  <a:lnTo>
                    <a:pt x="1189" y="116"/>
                  </a:lnTo>
                  <a:lnTo>
                    <a:pt x="1181" y="110"/>
                  </a:lnTo>
                  <a:lnTo>
                    <a:pt x="1176" y="103"/>
                  </a:lnTo>
                  <a:lnTo>
                    <a:pt x="1171" y="94"/>
                  </a:lnTo>
                  <a:lnTo>
                    <a:pt x="1169" y="85"/>
                  </a:lnTo>
                  <a:lnTo>
                    <a:pt x="1167" y="74"/>
                  </a:lnTo>
                  <a:lnTo>
                    <a:pt x="1167" y="74"/>
                  </a:lnTo>
                  <a:lnTo>
                    <a:pt x="1167" y="74"/>
                  </a:lnTo>
                  <a:close/>
                  <a:moveTo>
                    <a:pt x="1141" y="74"/>
                  </a:moveTo>
                  <a:lnTo>
                    <a:pt x="1141" y="74"/>
                  </a:lnTo>
                  <a:lnTo>
                    <a:pt x="1141" y="82"/>
                  </a:lnTo>
                  <a:lnTo>
                    <a:pt x="1142" y="90"/>
                  </a:lnTo>
                  <a:lnTo>
                    <a:pt x="1145" y="98"/>
                  </a:lnTo>
                  <a:lnTo>
                    <a:pt x="1146" y="105"/>
                  </a:lnTo>
                  <a:lnTo>
                    <a:pt x="1154" y="118"/>
                  </a:lnTo>
                  <a:lnTo>
                    <a:pt x="1162" y="128"/>
                  </a:lnTo>
                  <a:lnTo>
                    <a:pt x="1174" y="137"/>
                  </a:lnTo>
                  <a:lnTo>
                    <a:pt x="1186" y="143"/>
                  </a:lnTo>
                  <a:lnTo>
                    <a:pt x="1200" y="147"/>
                  </a:lnTo>
                  <a:lnTo>
                    <a:pt x="1215" y="148"/>
                  </a:lnTo>
                  <a:lnTo>
                    <a:pt x="1215" y="148"/>
                  </a:lnTo>
                  <a:lnTo>
                    <a:pt x="1232" y="147"/>
                  </a:lnTo>
                  <a:lnTo>
                    <a:pt x="1246" y="143"/>
                  </a:lnTo>
                  <a:lnTo>
                    <a:pt x="1258" y="137"/>
                  </a:lnTo>
                  <a:lnTo>
                    <a:pt x="1270" y="128"/>
                  </a:lnTo>
                  <a:lnTo>
                    <a:pt x="1278" y="116"/>
                  </a:lnTo>
                  <a:lnTo>
                    <a:pt x="1285" y="104"/>
                  </a:lnTo>
                  <a:lnTo>
                    <a:pt x="1289" y="90"/>
                  </a:lnTo>
                  <a:lnTo>
                    <a:pt x="1290" y="82"/>
                  </a:lnTo>
                  <a:lnTo>
                    <a:pt x="1291" y="74"/>
                  </a:lnTo>
                  <a:lnTo>
                    <a:pt x="1291" y="74"/>
                  </a:lnTo>
                  <a:lnTo>
                    <a:pt x="1290" y="66"/>
                  </a:lnTo>
                  <a:lnTo>
                    <a:pt x="1289" y="58"/>
                  </a:lnTo>
                  <a:lnTo>
                    <a:pt x="1287" y="51"/>
                  </a:lnTo>
                  <a:lnTo>
                    <a:pt x="1285" y="43"/>
                  </a:lnTo>
                  <a:lnTo>
                    <a:pt x="1278" y="31"/>
                  </a:lnTo>
                  <a:lnTo>
                    <a:pt x="1270" y="21"/>
                  </a:lnTo>
                  <a:lnTo>
                    <a:pt x="1258" y="12"/>
                  </a:lnTo>
                  <a:lnTo>
                    <a:pt x="1246" y="5"/>
                  </a:lnTo>
                  <a:lnTo>
                    <a:pt x="1232" y="2"/>
                  </a:lnTo>
                  <a:lnTo>
                    <a:pt x="1215" y="0"/>
                  </a:lnTo>
                  <a:lnTo>
                    <a:pt x="1215" y="0"/>
                  </a:lnTo>
                  <a:lnTo>
                    <a:pt x="1208" y="0"/>
                  </a:lnTo>
                  <a:lnTo>
                    <a:pt x="1200" y="2"/>
                  </a:lnTo>
                  <a:lnTo>
                    <a:pt x="1185" y="5"/>
                  </a:lnTo>
                  <a:lnTo>
                    <a:pt x="1173" y="13"/>
                  </a:lnTo>
                  <a:lnTo>
                    <a:pt x="1161" y="22"/>
                  </a:lnTo>
                  <a:lnTo>
                    <a:pt x="1154" y="32"/>
                  </a:lnTo>
                  <a:lnTo>
                    <a:pt x="1146" y="45"/>
                  </a:lnTo>
                  <a:lnTo>
                    <a:pt x="1142" y="58"/>
                  </a:lnTo>
                  <a:lnTo>
                    <a:pt x="1141" y="74"/>
                  </a:lnTo>
                  <a:lnTo>
                    <a:pt x="1141" y="74"/>
                  </a:lnTo>
                  <a:lnTo>
                    <a:pt x="1141" y="74"/>
                  </a:lnTo>
                  <a:close/>
                  <a:moveTo>
                    <a:pt x="1087" y="146"/>
                  </a:moveTo>
                  <a:lnTo>
                    <a:pt x="1112" y="146"/>
                  </a:lnTo>
                  <a:lnTo>
                    <a:pt x="1112" y="3"/>
                  </a:lnTo>
                  <a:lnTo>
                    <a:pt x="1087" y="3"/>
                  </a:lnTo>
                  <a:lnTo>
                    <a:pt x="1087" y="61"/>
                  </a:lnTo>
                  <a:lnTo>
                    <a:pt x="1021" y="61"/>
                  </a:lnTo>
                  <a:lnTo>
                    <a:pt x="1021" y="3"/>
                  </a:lnTo>
                  <a:lnTo>
                    <a:pt x="996" y="3"/>
                  </a:lnTo>
                  <a:lnTo>
                    <a:pt x="996" y="146"/>
                  </a:lnTo>
                  <a:lnTo>
                    <a:pt x="1021" y="146"/>
                  </a:lnTo>
                  <a:lnTo>
                    <a:pt x="1021" y="85"/>
                  </a:lnTo>
                  <a:lnTo>
                    <a:pt x="1087" y="85"/>
                  </a:lnTo>
                  <a:lnTo>
                    <a:pt x="1087" y="146"/>
                  </a:lnTo>
                  <a:lnTo>
                    <a:pt x="1087" y="146"/>
                  </a:lnTo>
                  <a:lnTo>
                    <a:pt x="1087" y="146"/>
                  </a:lnTo>
                  <a:close/>
                  <a:moveTo>
                    <a:pt x="856" y="26"/>
                  </a:moveTo>
                  <a:lnTo>
                    <a:pt x="901" y="26"/>
                  </a:lnTo>
                  <a:lnTo>
                    <a:pt x="901" y="146"/>
                  </a:lnTo>
                  <a:lnTo>
                    <a:pt x="928" y="146"/>
                  </a:lnTo>
                  <a:lnTo>
                    <a:pt x="928" y="26"/>
                  </a:lnTo>
                  <a:lnTo>
                    <a:pt x="973" y="26"/>
                  </a:lnTo>
                  <a:lnTo>
                    <a:pt x="973" y="3"/>
                  </a:lnTo>
                  <a:lnTo>
                    <a:pt x="856" y="3"/>
                  </a:lnTo>
                  <a:lnTo>
                    <a:pt x="856" y="26"/>
                  </a:lnTo>
                  <a:lnTo>
                    <a:pt x="856" y="26"/>
                  </a:lnTo>
                  <a:lnTo>
                    <a:pt x="856" y="26"/>
                  </a:lnTo>
                  <a:close/>
                  <a:moveTo>
                    <a:pt x="791" y="26"/>
                  </a:moveTo>
                  <a:lnTo>
                    <a:pt x="791" y="26"/>
                  </a:lnTo>
                  <a:lnTo>
                    <a:pt x="797" y="26"/>
                  </a:lnTo>
                  <a:lnTo>
                    <a:pt x="802" y="27"/>
                  </a:lnTo>
                  <a:lnTo>
                    <a:pt x="807" y="28"/>
                  </a:lnTo>
                  <a:lnTo>
                    <a:pt x="811" y="31"/>
                  </a:lnTo>
                  <a:lnTo>
                    <a:pt x="813" y="34"/>
                  </a:lnTo>
                  <a:lnTo>
                    <a:pt x="816" y="38"/>
                  </a:lnTo>
                  <a:lnTo>
                    <a:pt x="817" y="42"/>
                  </a:lnTo>
                  <a:lnTo>
                    <a:pt x="817" y="48"/>
                  </a:lnTo>
                  <a:lnTo>
                    <a:pt x="817" y="48"/>
                  </a:lnTo>
                  <a:lnTo>
                    <a:pt x="817" y="53"/>
                  </a:lnTo>
                  <a:lnTo>
                    <a:pt x="816" y="58"/>
                  </a:lnTo>
                  <a:lnTo>
                    <a:pt x="813" y="62"/>
                  </a:lnTo>
                  <a:lnTo>
                    <a:pt x="809" y="66"/>
                  </a:lnTo>
                  <a:lnTo>
                    <a:pt x="806" y="69"/>
                  </a:lnTo>
                  <a:lnTo>
                    <a:pt x="802" y="70"/>
                  </a:lnTo>
                  <a:lnTo>
                    <a:pt x="791" y="71"/>
                  </a:lnTo>
                  <a:lnTo>
                    <a:pt x="791" y="71"/>
                  </a:lnTo>
                  <a:lnTo>
                    <a:pt x="773" y="70"/>
                  </a:lnTo>
                  <a:lnTo>
                    <a:pt x="773" y="26"/>
                  </a:lnTo>
                  <a:lnTo>
                    <a:pt x="773" y="26"/>
                  </a:lnTo>
                  <a:lnTo>
                    <a:pt x="791" y="26"/>
                  </a:lnTo>
                  <a:lnTo>
                    <a:pt x="791" y="26"/>
                  </a:lnTo>
                  <a:lnTo>
                    <a:pt x="791" y="26"/>
                  </a:lnTo>
                  <a:close/>
                  <a:moveTo>
                    <a:pt x="773" y="146"/>
                  </a:moveTo>
                  <a:lnTo>
                    <a:pt x="773" y="94"/>
                  </a:lnTo>
                  <a:lnTo>
                    <a:pt x="773" y="94"/>
                  </a:lnTo>
                  <a:lnTo>
                    <a:pt x="792" y="95"/>
                  </a:lnTo>
                  <a:lnTo>
                    <a:pt x="792" y="95"/>
                  </a:lnTo>
                  <a:lnTo>
                    <a:pt x="804" y="94"/>
                  </a:lnTo>
                  <a:lnTo>
                    <a:pt x="814" y="91"/>
                  </a:lnTo>
                  <a:lnTo>
                    <a:pt x="823" y="86"/>
                  </a:lnTo>
                  <a:lnTo>
                    <a:pt x="831" y="81"/>
                  </a:lnTo>
                  <a:lnTo>
                    <a:pt x="837" y="74"/>
                  </a:lnTo>
                  <a:lnTo>
                    <a:pt x="841" y="66"/>
                  </a:lnTo>
                  <a:lnTo>
                    <a:pt x="843" y="57"/>
                  </a:lnTo>
                  <a:lnTo>
                    <a:pt x="845" y="48"/>
                  </a:lnTo>
                  <a:lnTo>
                    <a:pt x="845" y="48"/>
                  </a:lnTo>
                  <a:lnTo>
                    <a:pt x="843" y="40"/>
                  </a:lnTo>
                  <a:lnTo>
                    <a:pt x="841" y="31"/>
                  </a:lnTo>
                  <a:lnTo>
                    <a:pt x="837" y="23"/>
                  </a:lnTo>
                  <a:lnTo>
                    <a:pt x="832" y="16"/>
                  </a:lnTo>
                  <a:lnTo>
                    <a:pt x="825" y="11"/>
                  </a:lnTo>
                  <a:lnTo>
                    <a:pt x="816" y="5"/>
                  </a:lnTo>
                  <a:lnTo>
                    <a:pt x="803" y="3"/>
                  </a:lnTo>
                  <a:lnTo>
                    <a:pt x="788" y="2"/>
                  </a:lnTo>
                  <a:lnTo>
                    <a:pt x="788" y="2"/>
                  </a:lnTo>
                  <a:lnTo>
                    <a:pt x="748" y="3"/>
                  </a:lnTo>
                  <a:lnTo>
                    <a:pt x="748" y="146"/>
                  </a:lnTo>
                  <a:lnTo>
                    <a:pt x="773" y="146"/>
                  </a:lnTo>
                  <a:lnTo>
                    <a:pt x="773" y="146"/>
                  </a:lnTo>
                  <a:lnTo>
                    <a:pt x="773" y="146"/>
                  </a:lnTo>
                  <a:close/>
                  <a:moveTo>
                    <a:pt x="595" y="74"/>
                  </a:moveTo>
                  <a:lnTo>
                    <a:pt x="595" y="74"/>
                  </a:lnTo>
                  <a:lnTo>
                    <a:pt x="596" y="63"/>
                  </a:lnTo>
                  <a:lnTo>
                    <a:pt x="599" y="53"/>
                  </a:lnTo>
                  <a:lnTo>
                    <a:pt x="604" y="45"/>
                  </a:lnTo>
                  <a:lnTo>
                    <a:pt x="609" y="38"/>
                  </a:lnTo>
                  <a:lnTo>
                    <a:pt x="617" y="32"/>
                  </a:lnTo>
                  <a:lnTo>
                    <a:pt x="624" y="27"/>
                  </a:lnTo>
                  <a:lnTo>
                    <a:pt x="634" y="24"/>
                  </a:lnTo>
                  <a:lnTo>
                    <a:pt x="644" y="23"/>
                  </a:lnTo>
                  <a:lnTo>
                    <a:pt x="644" y="23"/>
                  </a:lnTo>
                  <a:lnTo>
                    <a:pt x="653" y="24"/>
                  </a:lnTo>
                  <a:lnTo>
                    <a:pt x="663" y="27"/>
                  </a:lnTo>
                  <a:lnTo>
                    <a:pt x="671" y="32"/>
                  </a:lnTo>
                  <a:lnTo>
                    <a:pt x="678" y="38"/>
                  </a:lnTo>
                  <a:lnTo>
                    <a:pt x="683" y="45"/>
                  </a:lnTo>
                  <a:lnTo>
                    <a:pt x="688" y="53"/>
                  </a:lnTo>
                  <a:lnTo>
                    <a:pt x="691" y="63"/>
                  </a:lnTo>
                  <a:lnTo>
                    <a:pt x="692" y="74"/>
                  </a:lnTo>
                  <a:lnTo>
                    <a:pt x="692" y="74"/>
                  </a:lnTo>
                  <a:lnTo>
                    <a:pt x="691" y="85"/>
                  </a:lnTo>
                  <a:lnTo>
                    <a:pt x="688" y="94"/>
                  </a:lnTo>
                  <a:lnTo>
                    <a:pt x="685" y="103"/>
                  </a:lnTo>
                  <a:lnTo>
                    <a:pt x="680" y="110"/>
                  </a:lnTo>
                  <a:lnTo>
                    <a:pt x="672" y="116"/>
                  </a:lnTo>
                  <a:lnTo>
                    <a:pt x="664" y="120"/>
                  </a:lnTo>
                  <a:lnTo>
                    <a:pt x="654" y="124"/>
                  </a:lnTo>
                  <a:lnTo>
                    <a:pt x="644" y="125"/>
                  </a:lnTo>
                  <a:lnTo>
                    <a:pt x="644" y="125"/>
                  </a:lnTo>
                  <a:lnTo>
                    <a:pt x="634" y="124"/>
                  </a:lnTo>
                  <a:lnTo>
                    <a:pt x="625" y="120"/>
                  </a:lnTo>
                  <a:lnTo>
                    <a:pt x="617" y="116"/>
                  </a:lnTo>
                  <a:lnTo>
                    <a:pt x="609" y="110"/>
                  </a:lnTo>
                  <a:lnTo>
                    <a:pt x="604" y="103"/>
                  </a:lnTo>
                  <a:lnTo>
                    <a:pt x="599" y="94"/>
                  </a:lnTo>
                  <a:lnTo>
                    <a:pt x="596" y="85"/>
                  </a:lnTo>
                  <a:lnTo>
                    <a:pt x="595" y="74"/>
                  </a:lnTo>
                  <a:lnTo>
                    <a:pt x="595" y="74"/>
                  </a:lnTo>
                  <a:lnTo>
                    <a:pt x="595" y="74"/>
                  </a:lnTo>
                  <a:close/>
                  <a:moveTo>
                    <a:pt x="569" y="74"/>
                  </a:moveTo>
                  <a:lnTo>
                    <a:pt x="569" y="74"/>
                  </a:lnTo>
                  <a:lnTo>
                    <a:pt x="570" y="82"/>
                  </a:lnTo>
                  <a:lnTo>
                    <a:pt x="570" y="90"/>
                  </a:lnTo>
                  <a:lnTo>
                    <a:pt x="572" y="98"/>
                  </a:lnTo>
                  <a:lnTo>
                    <a:pt x="575" y="105"/>
                  </a:lnTo>
                  <a:lnTo>
                    <a:pt x="581" y="118"/>
                  </a:lnTo>
                  <a:lnTo>
                    <a:pt x="590" y="128"/>
                  </a:lnTo>
                  <a:lnTo>
                    <a:pt x="601" y="137"/>
                  </a:lnTo>
                  <a:lnTo>
                    <a:pt x="614" y="143"/>
                  </a:lnTo>
                  <a:lnTo>
                    <a:pt x="628" y="147"/>
                  </a:lnTo>
                  <a:lnTo>
                    <a:pt x="644" y="148"/>
                  </a:lnTo>
                  <a:lnTo>
                    <a:pt x="644" y="148"/>
                  </a:lnTo>
                  <a:lnTo>
                    <a:pt x="659" y="147"/>
                  </a:lnTo>
                  <a:lnTo>
                    <a:pt x="673" y="143"/>
                  </a:lnTo>
                  <a:lnTo>
                    <a:pt x="686" y="137"/>
                  </a:lnTo>
                  <a:lnTo>
                    <a:pt x="697" y="128"/>
                  </a:lnTo>
                  <a:lnTo>
                    <a:pt x="706" y="116"/>
                  </a:lnTo>
                  <a:lnTo>
                    <a:pt x="712" y="104"/>
                  </a:lnTo>
                  <a:lnTo>
                    <a:pt x="717" y="90"/>
                  </a:lnTo>
                  <a:lnTo>
                    <a:pt x="719" y="82"/>
                  </a:lnTo>
                  <a:lnTo>
                    <a:pt x="719" y="74"/>
                  </a:lnTo>
                  <a:lnTo>
                    <a:pt x="719" y="74"/>
                  </a:lnTo>
                  <a:lnTo>
                    <a:pt x="719" y="66"/>
                  </a:lnTo>
                  <a:lnTo>
                    <a:pt x="717" y="58"/>
                  </a:lnTo>
                  <a:lnTo>
                    <a:pt x="715" y="51"/>
                  </a:lnTo>
                  <a:lnTo>
                    <a:pt x="712" y="43"/>
                  </a:lnTo>
                  <a:lnTo>
                    <a:pt x="706" y="31"/>
                  </a:lnTo>
                  <a:lnTo>
                    <a:pt x="697" y="21"/>
                  </a:lnTo>
                  <a:lnTo>
                    <a:pt x="686" y="12"/>
                  </a:lnTo>
                  <a:lnTo>
                    <a:pt x="673" y="5"/>
                  </a:lnTo>
                  <a:lnTo>
                    <a:pt x="659" y="2"/>
                  </a:lnTo>
                  <a:lnTo>
                    <a:pt x="644" y="0"/>
                  </a:lnTo>
                  <a:lnTo>
                    <a:pt x="644" y="0"/>
                  </a:lnTo>
                  <a:lnTo>
                    <a:pt x="635" y="0"/>
                  </a:lnTo>
                  <a:lnTo>
                    <a:pt x="628" y="2"/>
                  </a:lnTo>
                  <a:lnTo>
                    <a:pt x="614" y="5"/>
                  </a:lnTo>
                  <a:lnTo>
                    <a:pt x="600" y="13"/>
                  </a:lnTo>
                  <a:lnTo>
                    <a:pt x="590" y="22"/>
                  </a:lnTo>
                  <a:lnTo>
                    <a:pt x="581" y="32"/>
                  </a:lnTo>
                  <a:lnTo>
                    <a:pt x="575" y="45"/>
                  </a:lnTo>
                  <a:lnTo>
                    <a:pt x="570" y="58"/>
                  </a:lnTo>
                  <a:lnTo>
                    <a:pt x="569" y="74"/>
                  </a:lnTo>
                  <a:lnTo>
                    <a:pt x="569" y="74"/>
                  </a:lnTo>
                  <a:lnTo>
                    <a:pt x="569" y="74"/>
                  </a:lnTo>
                  <a:close/>
                  <a:moveTo>
                    <a:pt x="514" y="146"/>
                  </a:moveTo>
                  <a:lnTo>
                    <a:pt x="540" y="146"/>
                  </a:lnTo>
                  <a:lnTo>
                    <a:pt x="540" y="3"/>
                  </a:lnTo>
                  <a:lnTo>
                    <a:pt x="425" y="3"/>
                  </a:lnTo>
                  <a:lnTo>
                    <a:pt x="425" y="146"/>
                  </a:lnTo>
                  <a:lnTo>
                    <a:pt x="450" y="146"/>
                  </a:lnTo>
                  <a:lnTo>
                    <a:pt x="450" y="26"/>
                  </a:lnTo>
                  <a:lnTo>
                    <a:pt x="514" y="26"/>
                  </a:lnTo>
                  <a:lnTo>
                    <a:pt x="514" y="146"/>
                  </a:lnTo>
                  <a:lnTo>
                    <a:pt x="514" y="146"/>
                  </a:lnTo>
                  <a:lnTo>
                    <a:pt x="514" y="146"/>
                  </a:lnTo>
                  <a:close/>
                  <a:moveTo>
                    <a:pt x="391" y="113"/>
                  </a:moveTo>
                  <a:lnTo>
                    <a:pt x="391" y="113"/>
                  </a:lnTo>
                  <a:lnTo>
                    <a:pt x="383" y="118"/>
                  </a:lnTo>
                  <a:lnTo>
                    <a:pt x="374" y="122"/>
                  </a:lnTo>
                  <a:lnTo>
                    <a:pt x="366" y="124"/>
                  </a:lnTo>
                  <a:lnTo>
                    <a:pt x="357" y="125"/>
                  </a:lnTo>
                  <a:lnTo>
                    <a:pt x="357" y="125"/>
                  </a:lnTo>
                  <a:lnTo>
                    <a:pt x="345" y="124"/>
                  </a:lnTo>
                  <a:lnTo>
                    <a:pt x="337" y="122"/>
                  </a:lnTo>
                  <a:lnTo>
                    <a:pt x="328" y="116"/>
                  </a:lnTo>
                  <a:lnTo>
                    <a:pt x="320" y="110"/>
                  </a:lnTo>
                  <a:lnTo>
                    <a:pt x="315" y="104"/>
                  </a:lnTo>
                  <a:lnTo>
                    <a:pt x="310" y="95"/>
                  </a:lnTo>
                  <a:lnTo>
                    <a:pt x="308" y="85"/>
                  </a:lnTo>
                  <a:lnTo>
                    <a:pt x="306" y="74"/>
                  </a:lnTo>
                  <a:lnTo>
                    <a:pt x="306" y="74"/>
                  </a:lnTo>
                  <a:lnTo>
                    <a:pt x="308" y="63"/>
                  </a:lnTo>
                  <a:lnTo>
                    <a:pt x="310" y="53"/>
                  </a:lnTo>
                  <a:lnTo>
                    <a:pt x="315" y="45"/>
                  </a:lnTo>
                  <a:lnTo>
                    <a:pt x="320" y="37"/>
                  </a:lnTo>
                  <a:lnTo>
                    <a:pt x="327" y="32"/>
                  </a:lnTo>
                  <a:lnTo>
                    <a:pt x="335" y="27"/>
                  </a:lnTo>
                  <a:lnTo>
                    <a:pt x="344" y="24"/>
                  </a:lnTo>
                  <a:lnTo>
                    <a:pt x="354" y="23"/>
                  </a:lnTo>
                  <a:lnTo>
                    <a:pt x="354" y="23"/>
                  </a:lnTo>
                  <a:lnTo>
                    <a:pt x="363" y="24"/>
                  </a:lnTo>
                  <a:lnTo>
                    <a:pt x="372" y="27"/>
                  </a:lnTo>
                  <a:lnTo>
                    <a:pt x="380" y="29"/>
                  </a:lnTo>
                  <a:lnTo>
                    <a:pt x="386" y="33"/>
                  </a:lnTo>
                  <a:lnTo>
                    <a:pt x="397" y="14"/>
                  </a:lnTo>
                  <a:lnTo>
                    <a:pt x="397" y="14"/>
                  </a:lnTo>
                  <a:lnTo>
                    <a:pt x="390" y="9"/>
                  </a:lnTo>
                  <a:lnTo>
                    <a:pt x="380" y="4"/>
                  </a:lnTo>
                  <a:lnTo>
                    <a:pt x="367" y="2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45" y="0"/>
                  </a:lnTo>
                  <a:lnTo>
                    <a:pt x="337" y="2"/>
                  </a:lnTo>
                  <a:lnTo>
                    <a:pt x="329" y="3"/>
                  </a:lnTo>
                  <a:lnTo>
                    <a:pt x="323" y="5"/>
                  </a:lnTo>
                  <a:lnTo>
                    <a:pt x="315" y="9"/>
                  </a:lnTo>
                  <a:lnTo>
                    <a:pt x="310" y="13"/>
                  </a:lnTo>
                  <a:lnTo>
                    <a:pt x="304" y="17"/>
                  </a:lnTo>
                  <a:lnTo>
                    <a:pt x="299" y="22"/>
                  </a:lnTo>
                  <a:lnTo>
                    <a:pt x="291" y="33"/>
                  </a:lnTo>
                  <a:lnTo>
                    <a:pt x="285" y="46"/>
                  </a:lnTo>
                  <a:lnTo>
                    <a:pt x="281" y="60"/>
                  </a:lnTo>
                  <a:lnTo>
                    <a:pt x="280" y="74"/>
                  </a:lnTo>
                  <a:lnTo>
                    <a:pt x="280" y="74"/>
                  </a:lnTo>
                  <a:lnTo>
                    <a:pt x="281" y="90"/>
                  </a:lnTo>
                  <a:lnTo>
                    <a:pt x="286" y="105"/>
                  </a:lnTo>
                  <a:lnTo>
                    <a:pt x="293" y="118"/>
                  </a:lnTo>
                  <a:lnTo>
                    <a:pt x="301" y="128"/>
                  </a:lnTo>
                  <a:lnTo>
                    <a:pt x="311" y="137"/>
                  </a:lnTo>
                  <a:lnTo>
                    <a:pt x="324" y="143"/>
                  </a:lnTo>
                  <a:lnTo>
                    <a:pt x="338" y="147"/>
                  </a:lnTo>
                  <a:lnTo>
                    <a:pt x="354" y="148"/>
                  </a:lnTo>
                  <a:lnTo>
                    <a:pt x="354" y="148"/>
                  </a:lnTo>
                  <a:lnTo>
                    <a:pt x="368" y="147"/>
                  </a:lnTo>
                  <a:lnTo>
                    <a:pt x="381" y="144"/>
                  </a:lnTo>
                  <a:lnTo>
                    <a:pt x="392" y="139"/>
                  </a:lnTo>
                  <a:lnTo>
                    <a:pt x="400" y="132"/>
                  </a:lnTo>
                  <a:lnTo>
                    <a:pt x="391" y="113"/>
                  </a:lnTo>
                  <a:lnTo>
                    <a:pt x="391" y="113"/>
                  </a:lnTo>
                  <a:lnTo>
                    <a:pt x="391" y="113"/>
                  </a:lnTo>
                  <a:close/>
                  <a:moveTo>
                    <a:pt x="153" y="146"/>
                  </a:moveTo>
                  <a:lnTo>
                    <a:pt x="178" y="146"/>
                  </a:lnTo>
                  <a:lnTo>
                    <a:pt x="178" y="72"/>
                  </a:lnTo>
                  <a:lnTo>
                    <a:pt x="237" y="146"/>
                  </a:lnTo>
                  <a:lnTo>
                    <a:pt x="269" y="146"/>
                  </a:lnTo>
                  <a:lnTo>
                    <a:pt x="206" y="70"/>
                  </a:lnTo>
                  <a:lnTo>
                    <a:pt x="265" y="3"/>
                  </a:lnTo>
                  <a:lnTo>
                    <a:pt x="235" y="3"/>
                  </a:lnTo>
                  <a:lnTo>
                    <a:pt x="178" y="71"/>
                  </a:lnTo>
                  <a:lnTo>
                    <a:pt x="178" y="3"/>
                  </a:lnTo>
                  <a:lnTo>
                    <a:pt x="153" y="3"/>
                  </a:lnTo>
                  <a:lnTo>
                    <a:pt x="153" y="146"/>
                  </a:lnTo>
                  <a:lnTo>
                    <a:pt x="153" y="146"/>
                  </a:lnTo>
                  <a:lnTo>
                    <a:pt x="153" y="146"/>
                  </a:lnTo>
                  <a:close/>
                  <a:moveTo>
                    <a:pt x="33" y="85"/>
                  </a:moveTo>
                  <a:lnTo>
                    <a:pt x="98" y="85"/>
                  </a:lnTo>
                  <a:lnTo>
                    <a:pt x="98" y="85"/>
                  </a:lnTo>
                  <a:lnTo>
                    <a:pt x="96" y="94"/>
                  </a:lnTo>
                  <a:lnTo>
                    <a:pt x="92" y="103"/>
                  </a:lnTo>
                  <a:lnTo>
                    <a:pt x="87" y="109"/>
                  </a:lnTo>
                  <a:lnTo>
                    <a:pt x="81" y="115"/>
                  </a:lnTo>
                  <a:lnTo>
                    <a:pt x="73" y="119"/>
                  </a:lnTo>
                  <a:lnTo>
                    <a:pt x="66" y="123"/>
                  </a:lnTo>
                  <a:lnTo>
                    <a:pt x="57" y="124"/>
                  </a:lnTo>
                  <a:lnTo>
                    <a:pt x="48" y="125"/>
                  </a:lnTo>
                  <a:lnTo>
                    <a:pt x="48" y="125"/>
                  </a:lnTo>
                  <a:lnTo>
                    <a:pt x="38" y="124"/>
                  </a:lnTo>
                  <a:lnTo>
                    <a:pt x="28" y="122"/>
                  </a:lnTo>
                  <a:lnTo>
                    <a:pt x="19" y="116"/>
                  </a:lnTo>
                  <a:lnTo>
                    <a:pt x="11" y="113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9" y="139"/>
                  </a:lnTo>
                  <a:lnTo>
                    <a:pt x="21" y="144"/>
                  </a:lnTo>
                  <a:lnTo>
                    <a:pt x="34" y="147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66" y="147"/>
                  </a:lnTo>
                  <a:lnTo>
                    <a:pt x="79" y="143"/>
                  </a:lnTo>
                  <a:lnTo>
                    <a:pt x="92" y="137"/>
                  </a:lnTo>
                  <a:lnTo>
                    <a:pt x="103" y="128"/>
                  </a:lnTo>
                  <a:lnTo>
                    <a:pt x="112" y="118"/>
                  </a:lnTo>
                  <a:lnTo>
                    <a:pt x="119" y="105"/>
                  </a:lnTo>
                  <a:lnTo>
                    <a:pt x="122" y="90"/>
                  </a:lnTo>
                  <a:lnTo>
                    <a:pt x="124" y="74"/>
                  </a:lnTo>
                  <a:lnTo>
                    <a:pt x="124" y="74"/>
                  </a:lnTo>
                  <a:lnTo>
                    <a:pt x="122" y="58"/>
                  </a:lnTo>
                  <a:lnTo>
                    <a:pt x="119" y="43"/>
                  </a:lnTo>
                  <a:lnTo>
                    <a:pt x="112" y="31"/>
                  </a:lnTo>
                  <a:lnTo>
                    <a:pt x="103" y="21"/>
                  </a:lnTo>
                  <a:lnTo>
                    <a:pt x="93" y="12"/>
                  </a:lnTo>
                  <a:lnTo>
                    <a:pt x="81" y="5"/>
                  </a:lnTo>
                  <a:lnTo>
                    <a:pt x="67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7" y="2"/>
                  </a:lnTo>
                  <a:lnTo>
                    <a:pt x="23" y="4"/>
                  </a:lnTo>
                  <a:lnTo>
                    <a:pt x="11" y="9"/>
                  </a:lnTo>
                  <a:lnTo>
                    <a:pt x="3" y="16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20" y="29"/>
                  </a:lnTo>
                  <a:lnTo>
                    <a:pt x="28" y="27"/>
                  </a:lnTo>
                  <a:lnTo>
                    <a:pt x="37" y="24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56" y="24"/>
                  </a:lnTo>
                  <a:lnTo>
                    <a:pt x="64" y="26"/>
                  </a:lnTo>
                  <a:lnTo>
                    <a:pt x="73" y="29"/>
                  </a:lnTo>
                  <a:lnTo>
                    <a:pt x="79" y="33"/>
                  </a:lnTo>
                  <a:lnTo>
                    <a:pt x="86" y="38"/>
                  </a:lnTo>
                  <a:lnTo>
                    <a:pt x="91" y="45"/>
                  </a:lnTo>
                  <a:lnTo>
                    <a:pt x="95" y="52"/>
                  </a:lnTo>
                  <a:lnTo>
                    <a:pt x="97" y="61"/>
                  </a:lnTo>
                  <a:lnTo>
                    <a:pt x="33" y="61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3" y="85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1" name="Freeform 109" hidden="1"/>
            <p:cNvSpPr>
              <a:spLocks noEditPoints="1"/>
            </p:cNvSpPr>
            <p:nvPr/>
          </p:nvSpPr>
          <p:spPr bwMode="auto">
            <a:xfrm>
              <a:off x="7335838" y="1814513"/>
              <a:ext cx="831850" cy="95250"/>
            </a:xfrm>
            <a:custGeom>
              <a:avLst/>
              <a:gdLst>
                <a:gd name="T0" fmla="*/ 1497 w 1571"/>
                <a:gd name="T1" fmla="*/ 56 h 180"/>
                <a:gd name="T2" fmla="*/ 1545 w 1571"/>
                <a:gd name="T3" fmla="*/ 107 h 180"/>
                <a:gd name="T4" fmla="*/ 1487 w 1571"/>
                <a:gd name="T5" fmla="*/ 156 h 180"/>
                <a:gd name="T6" fmla="*/ 1421 w 1571"/>
                <a:gd name="T7" fmla="*/ 107 h 180"/>
                <a:gd name="T8" fmla="*/ 1480 w 1571"/>
                <a:gd name="T9" fmla="*/ 179 h 180"/>
                <a:gd name="T10" fmla="*/ 1571 w 1571"/>
                <a:gd name="T11" fmla="*/ 115 h 180"/>
                <a:gd name="T12" fmla="*/ 1526 w 1571"/>
                <a:gd name="T13" fmla="*/ 38 h 180"/>
                <a:gd name="T14" fmla="*/ 1427 w 1571"/>
                <a:gd name="T15" fmla="*/ 77 h 180"/>
                <a:gd name="T16" fmla="*/ 1328 w 1571"/>
                <a:gd name="T17" fmla="*/ 35 h 180"/>
                <a:gd name="T18" fmla="*/ 1197 w 1571"/>
                <a:gd name="T19" fmla="*/ 64 h 180"/>
                <a:gd name="T20" fmla="*/ 1268 w 1571"/>
                <a:gd name="T21" fmla="*/ 86 h 180"/>
                <a:gd name="T22" fmla="*/ 1234 w 1571"/>
                <a:gd name="T23" fmla="*/ 156 h 180"/>
                <a:gd name="T24" fmla="*/ 1176 w 1571"/>
                <a:gd name="T25" fmla="*/ 107 h 180"/>
                <a:gd name="T26" fmla="*/ 1170 w 1571"/>
                <a:gd name="T27" fmla="*/ 160 h 180"/>
                <a:gd name="T28" fmla="*/ 1286 w 1571"/>
                <a:gd name="T29" fmla="*/ 149 h 180"/>
                <a:gd name="T30" fmla="*/ 1286 w 1571"/>
                <a:gd name="T31" fmla="*/ 63 h 180"/>
                <a:gd name="T32" fmla="*/ 1181 w 1571"/>
                <a:gd name="T33" fmla="*/ 45 h 180"/>
                <a:gd name="T34" fmla="*/ 1047 w 1571"/>
                <a:gd name="T35" fmla="*/ 105 h 180"/>
                <a:gd name="T36" fmla="*/ 1021 w 1571"/>
                <a:gd name="T37" fmla="*/ 179 h 180"/>
                <a:gd name="T38" fmla="*/ 933 w 1571"/>
                <a:gd name="T39" fmla="*/ 154 h 180"/>
                <a:gd name="T40" fmla="*/ 912 w 1571"/>
                <a:gd name="T41" fmla="*/ 77 h 180"/>
                <a:gd name="T42" fmla="*/ 982 w 1571"/>
                <a:gd name="T43" fmla="*/ 66 h 180"/>
                <a:gd name="T44" fmla="*/ 926 w 1571"/>
                <a:gd name="T45" fmla="*/ 35 h 180"/>
                <a:gd name="T46" fmla="*/ 876 w 1571"/>
                <a:gd name="T47" fmla="*/ 107 h 180"/>
                <a:gd name="T48" fmla="*/ 965 w 1571"/>
                <a:gd name="T49" fmla="*/ 179 h 180"/>
                <a:gd name="T50" fmla="*/ 752 w 1571"/>
                <a:gd name="T51" fmla="*/ 11 h 180"/>
                <a:gd name="T52" fmla="*/ 811 w 1571"/>
                <a:gd name="T53" fmla="*/ 24 h 180"/>
                <a:gd name="T54" fmla="*/ 796 w 1571"/>
                <a:gd name="T55" fmla="*/ 11 h 180"/>
                <a:gd name="T56" fmla="*/ 747 w 1571"/>
                <a:gd name="T57" fmla="*/ 179 h 180"/>
                <a:gd name="T58" fmla="*/ 747 w 1571"/>
                <a:gd name="T59" fmla="*/ 179 h 180"/>
                <a:gd name="T60" fmla="*/ 588 w 1571"/>
                <a:gd name="T61" fmla="*/ 35 h 180"/>
                <a:gd name="T62" fmla="*/ 503 w 1571"/>
                <a:gd name="T63" fmla="*/ 156 h 180"/>
                <a:gd name="T64" fmla="*/ 444 w 1571"/>
                <a:gd name="T65" fmla="*/ 107 h 180"/>
                <a:gd name="T66" fmla="*/ 491 w 1571"/>
                <a:gd name="T67" fmla="*/ 56 h 180"/>
                <a:gd name="T68" fmla="*/ 491 w 1571"/>
                <a:gd name="T69" fmla="*/ 33 h 180"/>
                <a:gd name="T70" fmla="*/ 428 w 1571"/>
                <a:gd name="T71" fmla="*/ 66 h 180"/>
                <a:gd name="T72" fmla="*/ 462 w 1571"/>
                <a:gd name="T73" fmla="*/ 175 h 180"/>
                <a:gd name="T74" fmla="*/ 527 w 1571"/>
                <a:gd name="T75" fmla="*/ 145 h 180"/>
                <a:gd name="T76" fmla="*/ 330 w 1571"/>
                <a:gd name="T77" fmla="*/ 149 h 180"/>
                <a:gd name="T78" fmla="*/ 323 w 1571"/>
                <a:gd name="T79" fmla="*/ 69 h 180"/>
                <a:gd name="T80" fmla="*/ 400 w 1571"/>
                <a:gd name="T81" fmla="*/ 47 h 180"/>
                <a:gd name="T82" fmla="*/ 325 w 1571"/>
                <a:gd name="T83" fmla="*/ 38 h 180"/>
                <a:gd name="T84" fmla="*/ 284 w 1571"/>
                <a:gd name="T85" fmla="*/ 122 h 180"/>
                <a:gd name="T86" fmla="*/ 383 w 1571"/>
                <a:gd name="T87" fmla="*/ 177 h 180"/>
                <a:gd name="T88" fmla="*/ 149 w 1571"/>
                <a:gd name="T89" fmla="*/ 77 h 180"/>
                <a:gd name="T90" fmla="*/ 223 w 1571"/>
                <a:gd name="T91" fmla="*/ 71 h 180"/>
                <a:gd name="T92" fmla="*/ 218 w 1571"/>
                <a:gd name="T93" fmla="*/ 149 h 180"/>
                <a:gd name="T94" fmla="*/ 145 w 1571"/>
                <a:gd name="T95" fmla="*/ 126 h 180"/>
                <a:gd name="T96" fmla="*/ 120 w 1571"/>
                <a:gd name="T97" fmla="*/ 138 h 180"/>
                <a:gd name="T98" fmla="*/ 232 w 1571"/>
                <a:gd name="T99" fmla="*/ 169 h 180"/>
                <a:gd name="T100" fmla="*/ 261 w 1571"/>
                <a:gd name="T101" fmla="*/ 83 h 180"/>
                <a:gd name="T102" fmla="*/ 174 w 1571"/>
                <a:gd name="T103" fmla="*/ 34 h 180"/>
                <a:gd name="T104" fmla="*/ 43 w 1571"/>
                <a:gd name="T105" fmla="*/ 58 h 180"/>
                <a:gd name="T106" fmla="*/ 70 w 1571"/>
                <a:gd name="T107" fmla="*/ 81 h 180"/>
                <a:gd name="T108" fmla="*/ 25 w 1571"/>
                <a:gd name="T109" fmla="*/ 58 h 180"/>
                <a:gd name="T110" fmla="*/ 56 w 1571"/>
                <a:gd name="T111" fmla="*/ 126 h 180"/>
                <a:gd name="T112" fmla="*/ 93 w 1571"/>
                <a:gd name="T113" fmla="*/ 63 h 180"/>
                <a:gd name="T114" fmla="*/ 25 w 1571"/>
                <a:gd name="T115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1" h="180">
                  <a:moveTo>
                    <a:pt x="1447" y="107"/>
                  </a:moveTo>
                  <a:lnTo>
                    <a:pt x="1447" y="107"/>
                  </a:lnTo>
                  <a:lnTo>
                    <a:pt x="1449" y="96"/>
                  </a:lnTo>
                  <a:lnTo>
                    <a:pt x="1451" y="86"/>
                  </a:lnTo>
                  <a:lnTo>
                    <a:pt x="1456" y="77"/>
                  </a:lnTo>
                  <a:lnTo>
                    <a:pt x="1461" y="71"/>
                  </a:lnTo>
                  <a:lnTo>
                    <a:pt x="1469" y="64"/>
                  </a:lnTo>
                  <a:lnTo>
                    <a:pt x="1476" y="59"/>
                  </a:lnTo>
                  <a:lnTo>
                    <a:pt x="1487" y="57"/>
                  </a:lnTo>
                  <a:lnTo>
                    <a:pt x="1497" y="56"/>
                  </a:lnTo>
                  <a:lnTo>
                    <a:pt x="1497" y="56"/>
                  </a:lnTo>
                  <a:lnTo>
                    <a:pt x="1505" y="57"/>
                  </a:lnTo>
                  <a:lnTo>
                    <a:pt x="1516" y="59"/>
                  </a:lnTo>
                  <a:lnTo>
                    <a:pt x="1523" y="64"/>
                  </a:lnTo>
                  <a:lnTo>
                    <a:pt x="1531" y="71"/>
                  </a:lnTo>
                  <a:lnTo>
                    <a:pt x="1536" y="77"/>
                  </a:lnTo>
                  <a:lnTo>
                    <a:pt x="1541" y="86"/>
                  </a:lnTo>
                  <a:lnTo>
                    <a:pt x="1543" y="96"/>
                  </a:lnTo>
                  <a:lnTo>
                    <a:pt x="1545" y="107"/>
                  </a:lnTo>
                  <a:lnTo>
                    <a:pt x="1545" y="107"/>
                  </a:lnTo>
                  <a:lnTo>
                    <a:pt x="1543" y="117"/>
                  </a:lnTo>
                  <a:lnTo>
                    <a:pt x="1541" y="126"/>
                  </a:lnTo>
                  <a:lnTo>
                    <a:pt x="1537" y="135"/>
                  </a:lnTo>
                  <a:lnTo>
                    <a:pt x="1532" y="143"/>
                  </a:lnTo>
                  <a:lnTo>
                    <a:pt x="1524" y="149"/>
                  </a:lnTo>
                  <a:lnTo>
                    <a:pt x="1517" y="153"/>
                  </a:lnTo>
                  <a:lnTo>
                    <a:pt x="1507" y="156"/>
                  </a:lnTo>
                  <a:lnTo>
                    <a:pt x="1497" y="158"/>
                  </a:lnTo>
                  <a:lnTo>
                    <a:pt x="1497" y="158"/>
                  </a:lnTo>
                  <a:lnTo>
                    <a:pt x="1487" y="156"/>
                  </a:lnTo>
                  <a:lnTo>
                    <a:pt x="1478" y="154"/>
                  </a:lnTo>
                  <a:lnTo>
                    <a:pt x="1469" y="149"/>
                  </a:lnTo>
                  <a:lnTo>
                    <a:pt x="1461" y="143"/>
                  </a:lnTo>
                  <a:lnTo>
                    <a:pt x="1456" y="135"/>
                  </a:lnTo>
                  <a:lnTo>
                    <a:pt x="1451" y="126"/>
                  </a:lnTo>
                  <a:lnTo>
                    <a:pt x="1449" y="117"/>
                  </a:lnTo>
                  <a:lnTo>
                    <a:pt x="1447" y="107"/>
                  </a:lnTo>
                  <a:lnTo>
                    <a:pt x="1447" y="107"/>
                  </a:lnTo>
                  <a:lnTo>
                    <a:pt x="1447" y="107"/>
                  </a:lnTo>
                  <a:close/>
                  <a:moveTo>
                    <a:pt x="1421" y="107"/>
                  </a:moveTo>
                  <a:lnTo>
                    <a:pt x="1421" y="107"/>
                  </a:lnTo>
                  <a:lnTo>
                    <a:pt x="1422" y="115"/>
                  </a:lnTo>
                  <a:lnTo>
                    <a:pt x="1422" y="122"/>
                  </a:lnTo>
                  <a:lnTo>
                    <a:pt x="1425" y="130"/>
                  </a:lnTo>
                  <a:lnTo>
                    <a:pt x="1427" y="138"/>
                  </a:lnTo>
                  <a:lnTo>
                    <a:pt x="1434" y="150"/>
                  </a:lnTo>
                  <a:lnTo>
                    <a:pt x="1442" y="160"/>
                  </a:lnTo>
                  <a:lnTo>
                    <a:pt x="1454" y="169"/>
                  </a:lnTo>
                  <a:lnTo>
                    <a:pt x="1466" y="175"/>
                  </a:lnTo>
                  <a:lnTo>
                    <a:pt x="1480" y="179"/>
                  </a:lnTo>
                  <a:lnTo>
                    <a:pt x="1497" y="180"/>
                  </a:lnTo>
                  <a:lnTo>
                    <a:pt x="1497" y="180"/>
                  </a:lnTo>
                  <a:lnTo>
                    <a:pt x="1512" y="179"/>
                  </a:lnTo>
                  <a:lnTo>
                    <a:pt x="1526" y="175"/>
                  </a:lnTo>
                  <a:lnTo>
                    <a:pt x="1538" y="169"/>
                  </a:lnTo>
                  <a:lnTo>
                    <a:pt x="1550" y="160"/>
                  </a:lnTo>
                  <a:lnTo>
                    <a:pt x="1558" y="149"/>
                  </a:lnTo>
                  <a:lnTo>
                    <a:pt x="1565" y="136"/>
                  </a:lnTo>
                  <a:lnTo>
                    <a:pt x="1570" y="122"/>
                  </a:lnTo>
                  <a:lnTo>
                    <a:pt x="1571" y="115"/>
                  </a:lnTo>
                  <a:lnTo>
                    <a:pt x="1571" y="107"/>
                  </a:lnTo>
                  <a:lnTo>
                    <a:pt x="1571" y="107"/>
                  </a:lnTo>
                  <a:lnTo>
                    <a:pt x="1571" y="98"/>
                  </a:lnTo>
                  <a:lnTo>
                    <a:pt x="1570" y="91"/>
                  </a:lnTo>
                  <a:lnTo>
                    <a:pt x="1567" y="83"/>
                  </a:lnTo>
                  <a:lnTo>
                    <a:pt x="1565" y="76"/>
                  </a:lnTo>
                  <a:lnTo>
                    <a:pt x="1558" y="63"/>
                  </a:lnTo>
                  <a:lnTo>
                    <a:pt x="1550" y="53"/>
                  </a:lnTo>
                  <a:lnTo>
                    <a:pt x="1538" y="44"/>
                  </a:lnTo>
                  <a:lnTo>
                    <a:pt x="1526" y="38"/>
                  </a:lnTo>
                  <a:lnTo>
                    <a:pt x="1512" y="34"/>
                  </a:lnTo>
                  <a:lnTo>
                    <a:pt x="1497" y="33"/>
                  </a:lnTo>
                  <a:lnTo>
                    <a:pt x="1497" y="33"/>
                  </a:lnTo>
                  <a:lnTo>
                    <a:pt x="1488" y="33"/>
                  </a:lnTo>
                  <a:lnTo>
                    <a:pt x="1480" y="34"/>
                  </a:lnTo>
                  <a:lnTo>
                    <a:pt x="1465" y="38"/>
                  </a:lnTo>
                  <a:lnTo>
                    <a:pt x="1453" y="45"/>
                  </a:lnTo>
                  <a:lnTo>
                    <a:pt x="1442" y="54"/>
                  </a:lnTo>
                  <a:lnTo>
                    <a:pt x="1434" y="64"/>
                  </a:lnTo>
                  <a:lnTo>
                    <a:pt x="1427" y="77"/>
                  </a:lnTo>
                  <a:lnTo>
                    <a:pt x="1422" y="92"/>
                  </a:lnTo>
                  <a:lnTo>
                    <a:pt x="1421" y="107"/>
                  </a:lnTo>
                  <a:lnTo>
                    <a:pt x="1421" y="107"/>
                  </a:lnTo>
                  <a:lnTo>
                    <a:pt x="1421" y="107"/>
                  </a:lnTo>
                  <a:close/>
                  <a:moveTo>
                    <a:pt x="1328" y="179"/>
                  </a:moveTo>
                  <a:lnTo>
                    <a:pt x="1353" y="179"/>
                  </a:lnTo>
                  <a:lnTo>
                    <a:pt x="1353" y="58"/>
                  </a:lnTo>
                  <a:lnTo>
                    <a:pt x="1408" y="58"/>
                  </a:lnTo>
                  <a:lnTo>
                    <a:pt x="1408" y="35"/>
                  </a:lnTo>
                  <a:lnTo>
                    <a:pt x="1328" y="35"/>
                  </a:lnTo>
                  <a:lnTo>
                    <a:pt x="1328" y="179"/>
                  </a:lnTo>
                  <a:lnTo>
                    <a:pt x="1328" y="179"/>
                  </a:lnTo>
                  <a:lnTo>
                    <a:pt x="1328" y="179"/>
                  </a:lnTo>
                  <a:close/>
                  <a:moveTo>
                    <a:pt x="1176" y="107"/>
                  </a:moveTo>
                  <a:lnTo>
                    <a:pt x="1176" y="107"/>
                  </a:lnTo>
                  <a:lnTo>
                    <a:pt x="1176" y="96"/>
                  </a:lnTo>
                  <a:lnTo>
                    <a:pt x="1179" y="86"/>
                  </a:lnTo>
                  <a:lnTo>
                    <a:pt x="1184" y="77"/>
                  </a:lnTo>
                  <a:lnTo>
                    <a:pt x="1189" y="71"/>
                  </a:lnTo>
                  <a:lnTo>
                    <a:pt x="1197" y="64"/>
                  </a:lnTo>
                  <a:lnTo>
                    <a:pt x="1204" y="59"/>
                  </a:lnTo>
                  <a:lnTo>
                    <a:pt x="1214" y="57"/>
                  </a:lnTo>
                  <a:lnTo>
                    <a:pt x="1224" y="56"/>
                  </a:lnTo>
                  <a:lnTo>
                    <a:pt x="1224" y="56"/>
                  </a:lnTo>
                  <a:lnTo>
                    <a:pt x="1233" y="57"/>
                  </a:lnTo>
                  <a:lnTo>
                    <a:pt x="1243" y="59"/>
                  </a:lnTo>
                  <a:lnTo>
                    <a:pt x="1251" y="64"/>
                  </a:lnTo>
                  <a:lnTo>
                    <a:pt x="1258" y="71"/>
                  </a:lnTo>
                  <a:lnTo>
                    <a:pt x="1263" y="77"/>
                  </a:lnTo>
                  <a:lnTo>
                    <a:pt x="1268" y="86"/>
                  </a:lnTo>
                  <a:lnTo>
                    <a:pt x="1271" y="96"/>
                  </a:lnTo>
                  <a:lnTo>
                    <a:pt x="1272" y="107"/>
                  </a:lnTo>
                  <a:lnTo>
                    <a:pt x="1272" y="107"/>
                  </a:lnTo>
                  <a:lnTo>
                    <a:pt x="1271" y="117"/>
                  </a:lnTo>
                  <a:lnTo>
                    <a:pt x="1268" y="126"/>
                  </a:lnTo>
                  <a:lnTo>
                    <a:pt x="1265" y="135"/>
                  </a:lnTo>
                  <a:lnTo>
                    <a:pt x="1260" y="143"/>
                  </a:lnTo>
                  <a:lnTo>
                    <a:pt x="1252" y="149"/>
                  </a:lnTo>
                  <a:lnTo>
                    <a:pt x="1245" y="153"/>
                  </a:lnTo>
                  <a:lnTo>
                    <a:pt x="1234" y="156"/>
                  </a:lnTo>
                  <a:lnTo>
                    <a:pt x="1224" y="158"/>
                  </a:lnTo>
                  <a:lnTo>
                    <a:pt x="1224" y="158"/>
                  </a:lnTo>
                  <a:lnTo>
                    <a:pt x="1214" y="156"/>
                  </a:lnTo>
                  <a:lnTo>
                    <a:pt x="1205" y="154"/>
                  </a:lnTo>
                  <a:lnTo>
                    <a:pt x="1197" y="149"/>
                  </a:lnTo>
                  <a:lnTo>
                    <a:pt x="1190" y="143"/>
                  </a:lnTo>
                  <a:lnTo>
                    <a:pt x="1184" y="135"/>
                  </a:lnTo>
                  <a:lnTo>
                    <a:pt x="1179" y="126"/>
                  </a:lnTo>
                  <a:lnTo>
                    <a:pt x="1176" y="117"/>
                  </a:lnTo>
                  <a:lnTo>
                    <a:pt x="1176" y="107"/>
                  </a:lnTo>
                  <a:lnTo>
                    <a:pt x="1176" y="107"/>
                  </a:lnTo>
                  <a:lnTo>
                    <a:pt x="1176" y="107"/>
                  </a:lnTo>
                  <a:close/>
                  <a:moveTo>
                    <a:pt x="1149" y="107"/>
                  </a:moveTo>
                  <a:lnTo>
                    <a:pt x="1149" y="107"/>
                  </a:lnTo>
                  <a:lnTo>
                    <a:pt x="1150" y="115"/>
                  </a:lnTo>
                  <a:lnTo>
                    <a:pt x="1151" y="122"/>
                  </a:lnTo>
                  <a:lnTo>
                    <a:pt x="1152" y="130"/>
                  </a:lnTo>
                  <a:lnTo>
                    <a:pt x="1155" y="138"/>
                  </a:lnTo>
                  <a:lnTo>
                    <a:pt x="1161" y="150"/>
                  </a:lnTo>
                  <a:lnTo>
                    <a:pt x="1170" y="160"/>
                  </a:lnTo>
                  <a:lnTo>
                    <a:pt x="1181" y="169"/>
                  </a:lnTo>
                  <a:lnTo>
                    <a:pt x="1194" y="175"/>
                  </a:lnTo>
                  <a:lnTo>
                    <a:pt x="1208" y="179"/>
                  </a:lnTo>
                  <a:lnTo>
                    <a:pt x="1224" y="180"/>
                  </a:lnTo>
                  <a:lnTo>
                    <a:pt x="1224" y="180"/>
                  </a:lnTo>
                  <a:lnTo>
                    <a:pt x="1239" y="179"/>
                  </a:lnTo>
                  <a:lnTo>
                    <a:pt x="1253" y="175"/>
                  </a:lnTo>
                  <a:lnTo>
                    <a:pt x="1266" y="169"/>
                  </a:lnTo>
                  <a:lnTo>
                    <a:pt x="1277" y="160"/>
                  </a:lnTo>
                  <a:lnTo>
                    <a:pt x="1286" y="149"/>
                  </a:lnTo>
                  <a:lnTo>
                    <a:pt x="1294" y="136"/>
                  </a:lnTo>
                  <a:lnTo>
                    <a:pt x="1297" y="122"/>
                  </a:lnTo>
                  <a:lnTo>
                    <a:pt x="1299" y="115"/>
                  </a:lnTo>
                  <a:lnTo>
                    <a:pt x="1299" y="107"/>
                  </a:lnTo>
                  <a:lnTo>
                    <a:pt x="1299" y="107"/>
                  </a:lnTo>
                  <a:lnTo>
                    <a:pt x="1299" y="98"/>
                  </a:lnTo>
                  <a:lnTo>
                    <a:pt x="1297" y="91"/>
                  </a:lnTo>
                  <a:lnTo>
                    <a:pt x="1295" y="83"/>
                  </a:lnTo>
                  <a:lnTo>
                    <a:pt x="1294" y="76"/>
                  </a:lnTo>
                  <a:lnTo>
                    <a:pt x="1286" y="63"/>
                  </a:lnTo>
                  <a:lnTo>
                    <a:pt x="1277" y="53"/>
                  </a:lnTo>
                  <a:lnTo>
                    <a:pt x="1266" y="44"/>
                  </a:lnTo>
                  <a:lnTo>
                    <a:pt x="1253" y="38"/>
                  </a:lnTo>
                  <a:lnTo>
                    <a:pt x="1239" y="34"/>
                  </a:lnTo>
                  <a:lnTo>
                    <a:pt x="1224" y="33"/>
                  </a:lnTo>
                  <a:lnTo>
                    <a:pt x="1224" y="33"/>
                  </a:lnTo>
                  <a:lnTo>
                    <a:pt x="1216" y="33"/>
                  </a:lnTo>
                  <a:lnTo>
                    <a:pt x="1208" y="34"/>
                  </a:lnTo>
                  <a:lnTo>
                    <a:pt x="1194" y="38"/>
                  </a:lnTo>
                  <a:lnTo>
                    <a:pt x="1181" y="45"/>
                  </a:lnTo>
                  <a:lnTo>
                    <a:pt x="1170" y="54"/>
                  </a:lnTo>
                  <a:lnTo>
                    <a:pt x="1161" y="64"/>
                  </a:lnTo>
                  <a:lnTo>
                    <a:pt x="1155" y="77"/>
                  </a:lnTo>
                  <a:lnTo>
                    <a:pt x="1150" y="92"/>
                  </a:lnTo>
                  <a:lnTo>
                    <a:pt x="1149" y="107"/>
                  </a:lnTo>
                  <a:lnTo>
                    <a:pt x="1149" y="107"/>
                  </a:lnTo>
                  <a:lnTo>
                    <a:pt x="1149" y="107"/>
                  </a:lnTo>
                  <a:close/>
                  <a:moveTo>
                    <a:pt x="1021" y="179"/>
                  </a:moveTo>
                  <a:lnTo>
                    <a:pt x="1047" y="179"/>
                  </a:lnTo>
                  <a:lnTo>
                    <a:pt x="1047" y="105"/>
                  </a:lnTo>
                  <a:lnTo>
                    <a:pt x="1106" y="179"/>
                  </a:lnTo>
                  <a:lnTo>
                    <a:pt x="1137" y="179"/>
                  </a:lnTo>
                  <a:lnTo>
                    <a:pt x="1076" y="102"/>
                  </a:lnTo>
                  <a:lnTo>
                    <a:pt x="1134" y="35"/>
                  </a:lnTo>
                  <a:lnTo>
                    <a:pt x="1103" y="35"/>
                  </a:lnTo>
                  <a:lnTo>
                    <a:pt x="1047" y="103"/>
                  </a:lnTo>
                  <a:lnTo>
                    <a:pt x="1047" y="35"/>
                  </a:lnTo>
                  <a:lnTo>
                    <a:pt x="1021" y="35"/>
                  </a:lnTo>
                  <a:lnTo>
                    <a:pt x="1021" y="179"/>
                  </a:lnTo>
                  <a:lnTo>
                    <a:pt x="1021" y="179"/>
                  </a:lnTo>
                  <a:lnTo>
                    <a:pt x="1021" y="179"/>
                  </a:lnTo>
                  <a:close/>
                  <a:moveTo>
                    <a:pt x="987" y="145"/>
                  </a:moveTo>
                  <a:lnTo>
                    <a:pt x="987" y="145"/>
                  </a:lnTo>
                  <a:lnTo>
                    <a:pt x="980" y="150"/>
                  </a:lnTo>
                  <a:lnTo>
                    <a:pt x="971" y="154"/>
                  </a:lnTo>
                  <a:lnTo>
                    <a:pt x="962" y="156"/>
                  </a:lnTo>
                  <a:lnTo>
                    <a:pt x="953" y="158"/>
                  </a:lnTo>
                  <a:lnTo>
                    <a:pt x="953" y="158"/>
                  </a:lnTo>
                  <a:lnTo>
                    <a:pt x="943" y="156"/>
                  </a:lnTo>
                  <a:lnTo>
                    <a:pt x="933" y="154"/>
                  </a:lnTo>
                  <a:lnTo>
                    <a:pt x="924" y="149"/>
                  </a:lnTo>
                  <a:lnTo>
                    <a:pt x="917" y="143"/>
                  </a:lnTo>
                  <a:lnTo>
                    <a:pt x="912" y="136"/>
                  </a:lnTo>
                  <a:lnTo>
                    <a:pt x="907" y="127"/>
                  </a:lnTo>
                  <a:lnTo>
                    <a:pt x="904" y="117"/>
                  </a:lnTo>
                  <a:lnTo>
                    <a:pt x="904" y="107"/>
                  </a:lnTo>
                  <a:lnTo>
                    <a:pt x="904" y="107"/>
                  </a:lnTo>
                  <a:lnTo>
                    <a:pt x="904" y="96"/>
                  </a:lnTo>
                  <a:lnTo>
                    <a:pt x="907" y="86"/>
                  </a:lnTo>
                  <a:lnTo>
                    <a:pt x="912" y="77"/>
                  </a:lnTo>
                  <a:lnTo>
                    <a:pt x="917" y="69"/>
                  </a:lnTo>
                  <a:lnTo>
                    <a:pt x="924" y="64"/>
                  </a:lnTo>
                  <a:lnTo>
                    <a:pt x="932" y="59"/>
                  </a:lnTo>
                  <a:lnTo>
                    <a:pt x="941" y="57"/>
                  </a:lnTo>
                  <a:lnTo>
                    <a:pt x="951" y="56"/>
                  </a:lnTo>
                  <a:lnTo>
                    <a:pt x="951" y="56"/>
                  </a:lnTo>
                  <a:lnTo>
                    <a:pt x="960" y="57"/>
                  </a:lnTo>
                  <a:lnTo>
                    <a:pt x="968" y="59"/>
                  </a:lnTo>
                  <a:lnTo>
                    <a:pt x="976" y="62"/>
                  </a:lnTo>
                  <a:lnTo>
                    <a:pt x="982" y="66"/>
                  </a:lnTo>
                  <a:lnTo>
                    <a:pt x="994" y="47"/>
                  </a:lnTo>
                  <a:lnTo>
                    <a:pt x="994" y="47"/>
                  </a:lnTo>
                  <a:lnTo>
                    <a:pt x="986" y="42"/>
                  </a:lnTo>
                  <a:lnTo>
                    <a:pt x="976" y="37"/>
                  </a:lnTo>
                  <a:lnTo>
                    <a:pt x="963" y="34"/>
                  </a:lnTo>
                  <a:lnTo>
                    <a:pt x="951" y="33"/>
                  </a:lnTo>
                  <a:lnTo>
                    <a:pt x="951" y="33"/>
                  </a:lnTo>
                  <a:lnTo>
                    <a:pt x="942" y="33"/>
                  </a:lnTo>
                  <a:lnTo>
                    <a:pt x="933" y="34"/>
                  </a:lnTo>
                  <a:lnTo>
                    <a:pt x="926" y="35"/>
                  </a:lnTo>
                  <a:lnTo>
                    <a:pt x="919" y="38"/>
                  </a:lnTo>
                  <a:lnTo>
                    <a:pt x="912" y="42"/>
                  </a:lnTo>
                  <a:lnTo>
                    <a:pt x="907" y="45"/>
                  </a:lnTo>
                  <a:lnTo>
                    <a:pt x="900" y="49"/>
                  </a:lnTo>
                  <a:lnTo>
                    <a:pt x="895" y="54"/>
                  </a:lnTo>
                  <a:lnTo>
                    <a:pt x="888" y="66"/>
                  </a:lnTo>
                  <a:lnTo>
                    <a:pt x="881" y="78"/>
                  </a:lnTo>
                  <a:lnTo>
                    <a:pt x="878" y="92"/>
                  </a:lnTo>
                  <a:lnTo>
                    <a:pt x="876" y="107"/>
                  </a:lnTo>
                  <a:lnTo>
                    <a:pt x="876" y="107"/>
                  </a:lnTo>
                  <a:lnTo>
                    <a:pt x="878" y="122"/>
                  </a:lnTo>
                  <a:lnTo>
                    <a:pt x="883" y="138"/>
                  </a:lnTo>
                  <a:lnTo>
                    <a:pt x="889" y="150"/>
                  </a:lnTo>
                  <a:lnTo>
                    <a:pt x="898" y="160"/>
                  </a:lnTo>
                  <a:lnTo>
                    <a:pt x="908" y="169"/>
                  </a:lnTo>
                  <a:lnTo>
                    <a:pt x="921" y="175"/>
                  </a:lnTo>
                  <a:lnTo>
                    <a:pt x="936" y="179"/>
                  </a:lnTo>
                  <a:lnTo>
                    <a:pt x="951" y="180"/>
                  </a:lnTo>
                  <a:lnTo>
                    <a:pt x="951" y="180"/>
                  </a:lnTo>
                  <a:lnTo>
                    <a:pt x="965" y="179"/>
                  </a:lnTo>
                  <a:lnTo>
                    <a:pt x="977" y="177"/>
                  </a:lnTo>
                  <a:lnTo>
                    <a:pt x="989" y="172"/>
                  </a:lnTo>
                  <a:lnTo>
                    <a:pt x="997" y="164"/>
                  </a:lnTo>
                  <a:lnTo>
                    <a:pt x="987" y="145"/>
                  </a:lnTo>
                  <a:lnTo>
                    <a:pt x="987" y="145"/>
                  </a:lnTo>
                  <a:lnTo>
                    <a:pt x="987" y="145"/>
                  </a:lnTo>
                  <a:close/>
                  <a:moveTo>
                    <a:pt x="748" y="0"/>
                  </a:moveTo>
                  <a:lnTo>
                    <a:pt x="748" y="0"/>
                  </a:lnTo>
                  <a:lnTo>
                    <a:pt x="749" y="6"/>
                  </a:lnTo>
                  <a:lnTo>
                    <a:pt x="752" y="11"/>
                  </a:lnTo>
                  <a:lnTo>
                    <a:pt x="755" y="16"/>
                  </a:lnTo>
                  <a:lnTo>
                    <a:pt x="759" y="21"/>
                  </a:lnTo>
                  <a:lnTo>
                    <a:pt x="765" y="24"/>
                  </a:lnTo>
                  <a:lnTo>
                    <a:pt x="772" y="27"/>
                  </a:lnTo>
                  <a:lnTo>
                    <a:pt x="781" y="29"/>
                  </a:lnTo>
                  <a:lnTo>
                    <a:pt x="789" y="29"/>
                  </a:lnTo>
                  <a:lnTo>
                    <a:pt x="789" y="29"/>
                  </a:lnTo>
                  <a:lnTo>
                    <a:pt x="797" y="29"/>
                  </a:lnTo>
                  <a:lnTo>
                    <a:pt x="805" y="27"/>
                  </a:lnTo>
                  <a:lnTo>
                    <a:pt x="811" y="24"/>
                  </a:lnTo>
                  <a:lnTo>
                    <a:pt x="817" y="21"/>
                  </a:lnTo>
                  <a:lnTo>
                    <a:pt x="822" y="16"/>
                  </a:lnTo>
                  <a:lnTo>
                    <a:pt x="826" y="11"/>
                  </a:lnTo>
                  <a:lnTo>
                    <a:pt x="827" y="6"/>
                  </a:lnTo>
                  <a:lnTo>
                    <a:pt x="828" y="0"/>
                  </a:lnTo>
                  <a:lnTo>
                    <a:pt x="806" y="0"/>
                  </a:lnTo>
                  <a:lnTo>
                    <a:pt x="806" y="0"/>
                  </a:lnTo>
                  <a:lnTo>
                    <a:pt x="803" y="5"/>
                  </a:lnTo>
                  <a:lnTo>
                    <a:pt x="801" y="9"/>
                  </a:lnTo>
                  <a:lnTo>
                    <a:pt x="796" y="11"/>
                  </a:lnTo>
                  <a:lnTo>
                    <a:pt x="789" y="11"/>
                  </a:lnTo>
                  <a:lnTo>
                    <a:pt x="789" y="11"/>
                  </a:lnTo>
                  <a:lnTo>
                    <a:pt x="782" y="11"/>
                  </a:lnTo>
                  <a:lnTo>
                    <a:pt x="777" y="9"/>
                  </a:lnTo>
                  <a:lnTo>
                    <a:pt x="773" y="5"/>
                  </a:lnTo>
                  <a:lnTo>
                    <a:pt x="772" y="0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48" y="0"/>
                  </a:lnTo>
                  <a:close/>
                  <a:moveTo>
                    <a:pt x="747" y="179"/>
                  </a:moveTo>
                  <a:lnTo>
                    <a:pt x="822" y="77"/>
                  </a:lnTo>
                  <a:lnTo>
                    <a:pt x="822" y="179"/>
                  </a:lnTo>
                  <a:lnTo>
                    <a:pt x="847" y="179"/>
                  </a:lnTo>
                  <a:lnTo>
                    <a:pt x="847" y="35"/>
                  </a:lnTo>
                  <a:lnTo>
                    <a:pt x="826" y="35"/>
                  </a:lnTo>
                  <a:lnTo>
                    <a:pt x="750" y="138"/>
                  </a:lnTo>
                  <a:lnTo>
                    <a:pt x="750" y="35"/>
                  </a:lnTo>
                  <a:lnTo>
                    <a:pt x="725" y="35"/>
                  </a:lnTo>
                  <a:lnTo>
                    <a:pt x="725" y="179"/>
                  </a:lnTo>
                  <a:lnTo>
                    <a:pt x="747" y="179"/>
                  </a:lnTo>
                  <a:lnTo>
                    <a:pt x="747" y="179"/>
                  </a:lnTo>
                  <a:lnTo>
                    <a:pt x="747" y="179"/>
                  </a:lnTo>
                  <a:close/>
                  <a:moveTo>
                    <a:pt x="585" y="179"/>
                  </a:moveTo>
                  <a:lnTo>
                    <a:pt x="660" y="77"/>
                  </a:lnTo>
                  <a:lnTo>
                    <a:pt x="660" y="179"/>
                  </a:lnTo>
                  <a:lnTo>
                    <a:pt x="685" y="179"/>
                  </a:lnTo>
                  <a:lnTo>
                    <a:pt x="685" y="35"/>
                  </a:lnTo>
                  <a:lnTo>
                    <a:pt x="663" y="35"/>
                  </a:lnTo>
                  <a:lnTo>
                    <a:pt x="588" y="138"/>
                  </a:lnTo>
                  <a:lnTo>
                    <a:pt x="588" y="35"/>
                  </a:lnTo>
                  <a:lnTo>
                    <a:pt x="562" y="35"/>
                  </a:lnTo>
                  <a:lnTo>
                    <a:pt x="562" y="179"/>
                  </a:lnTo>
                  <a:lnTo>
                    <a:pt x="585" y="179"/>
                  </a:lnTo>
                  <a:lnTo>
                    <a:pt x="585" y="179"/>
                  </a:lnTo>
                  <a:lnTo>
                    <a:pt x="585" y="179"/>
                  </a:lnTo>
                  <a:close/>
                  <a:moveTo>
                    <a:pt x="527" y="145"/>
                  </a:moveTo>
                  <a:lnTo>
                    <a:pt x="527" y="145"/>
                  </a:lnTo>
                  <a:lnTo>
                    <a:pt x="520" y="150"/>
                  </a:lnTo>
                  <a:lnTo>
                    <a:pt x="512" y="154"/>
                  </a:lnTo>
                  <a:lnTo>
                    <a:pt x="503" y="156"/>
                  </a:lnTo>
                  <a:lnTo>
                    <a:pt x="493" y="158"/>
                  </a:lnTo>
                  <a:lnTo>
                    <a:pt x="493" y="158"/>
                  </a:lnTo>
                  <a:lnTo>
                    <a:pt x="483" y="156"/>
                  </a:lnTo>
                  <a:lnTo>
                    <a:pt x="473" y="154"/>
                  </a:lnTo>
                  <a:lnTo>
                    <a:pt x="465" y="149"/>
                  </a:lnTo>
                  <a:lnTo>
                    <a:pt x="458" y="143"/>
                  </a:lnTo>
                  <a:lnTo>
                    <a:pt x="452" y="136"/>
                  </a:lnTo>
                  <a:lnTo>
                    <a:pt x="448" y="127"/>
                  </a:lnTo>
                  <a:lnTo>
                    <a:pt x="445" y="117"/>
                  </a:lnTo>
                  <a:lnTo>
                    <a:pt x="444" y="107"/>
                  </a:lnTo>
                  <a:lnTo>
                    <a:pt x="444" y="107"/>
                  </a:lnTo>
                  <a:lnTo>
                    <a:pt x="445" y="96"/>
                  </a:lnTo>
                  <a:lnTo>
                    <a:pt x="448" y="86"/>
                  </a:lnTo>
                  <a:lnTo>
                    <a:pt x="452" y="77"/>
                  </a:lnTo>
                  <a:lnTo>
                    <a:pt x="458" y="69"/>
                  </a:lnTo>
                  <a:lnTo>
                    <a:pt x="464" y="64"/>
                  </a:lnTo>
                  <a:lnTo>
                    <a:pt x="472" y="59"/>
                  </a:lnTo>
                  <a:lnTo>
                    <a:pt x="481" y="57"/>
                  </a:lnTo>
                  <a:lnTo>
                    <a:pt x="491" y="56"/>
                  </a:lnTo>
                  <a:lnTo>
                    <a:pt x="491" y="56"/>
                  </a:lnTo>
                  <a:lnTo>
                    <a:pt x="501" y="57"/>
                  </a:lnTo>
                  <a:lnTo>
                    <a:pt x="510" y="59"/>
                  </a:lnTo>
                  <a:lnTo>
                    <a:pt x="517" y="62"/>
                  </a:lnTo>
                  <a:lnTo>
                    <a:pt x="523" y="66"/>
                  </a:lnTo>
                  <a:lnTo>
                    <a:pt x="535" y="47"/>
                  </a:lnTo>
                  <a:lnTo>
                    <a:pt x="535" y="47"/>
                  </a:lnTo>
                  <a:lnTo>
                    <a:pt x="526" y="42"/>
                  </a:lnTo>
                  <a:lnTo>
                    <a:pt x="516" y="37"/>
                  </a:lnTo>
                  <a:lnTo>
                    <a:pt x="504" y="34"/>
                  </a:lnTo>
                  <a:lnTo>
                    <a:pt x="491" y="33"/>
                  </a:lnTo>
                  <a:lnTo>
                    <a:pt x="491" y="33"/>
                  </a:lnTo>
                  <a:lnTo>
                    <a:pt x="482" y="33"/>
                  </a:lnTo>
                  <a:lnTo>
                    <a:pt x="474" y="34"/>
                  </a:lnTo>
                  <a:lnTo>
                    <a:pt x="467" y="35"/>
                  </a:lnTo>
                  <a:lnTo>
                    <a:pt x="459" y="38"/>
                  </a:lnTo>
                  <a:lnTo>
                    <a:pt x="453" y="42"/>
                  </a:lnTo>
                  <a:lnTo>
                    <a:pt x="446" y="45"/>
                  </a:lnTo>
                  <a:lnTo>
                    <a:pt x="441" y="49"/>
                  </a:lnTo>
                  <a:lnTo>
                    <a:pt x="436" y="54"/>
                  </a:lnTo>
                  <a:lnTo>
                    <a:pt x="428" y="66"/>
                  </a:lnTo>
                  <a:lnTo>
                    <a:pt x="423" y="78"/>
                  </a:lnTo>
                  <a:lnTo>
                    <a:pt x="419" y="92"/>
                  </a:lnTo>
                  <a:lnTo>
                    <a:pt x="417" y="107"/>
                  </a:lnTo>
                  <a:lnTo>
                    <a:pt x="417" y="107"/>
                  </a:lnTo>
                  <a:lnTo>
                    <a:pt x="419" y="122"/>
                  </a:lnTo>
                  <a:lnTo>
                    <a:pt x="423" y="138"/>
                  </a:lnTo>
                  <a:lnTo>
                    <a:pt x="429" y="150"/>
                  </a:lnTo>
                  <a:lnTo>
                    <a:pt x="438" y="160"/>
                  </a:lnTo>
                  <a:lnTo>
                    <a:pt x="449" y="169"/>
                  </a:lnTo>
                  <a:lnTo>
                    <a:pt x="462" y="175"/>
                  </a:lnTo>
                  <a:lnTo>
                    <a:pt x="475" y="179"/>
                  </a:lnTo>
                  <a:lnTo>
                    <a:pt x="492" y="180"/>
                  </a:lnTo>
                  <a:lnTo>
                    <a:pt x="492" y="180"/>
                  </a:lnTo>
                  <a:lnTo>
                    <a:pt x="506" y="179"/>
                  </a:lnTo>
                  <a:lnTo>
                    <a:pt x="518" y="177"/>
                  </a:lnTo>
                  <a:lnTo>
                    <a:pt x="528" y="172"/>
                  </a:lnTo>
                  <a:lnTo>
                    <a:pt x="537" y="164"/>
                  </a:lnTo>
                  <a:lnTo>
                    <a:pt x="527" y="145"/>
                  </a:lnTo>
                  <a:lnTo>
                    <a:pt x="527" y="145"/>
                  </a:lnTo>
                  <a:lnTo>
                    <a:pt x="527" y="145"/>
                  </a:lnTo>
                  <a:close/>
                  <a:moveTo>
                    <a:pt x="394" y="145"/>
                  </a:moveTo>
                  <a:lnTo>
                    <a:pt x="394" y="145"/>
                  </a:lnTo>
                  <a:lnTo>
                    <a:pt x="386" y="150"/>
                  </a:lnTo>
                  <a:lnTo>
                    <a:pt x="377" y="154"/>
                  </a:lnTo>
                  <a:lnTo>
                    <a:pt x="368" y="156"/>
                  </a:lnTo>
                  <a:lnTo>
                    <a:pt x="359" y="158"/>
                  </a:lnTo>
                  <a:lnTo>
                    <a:pt x="359" y="158"/>
                  </a:lnTo>
                  <a:lnTo>
                    <a:pt x="348" y="156"/>
                  </a:lnTo>
                  <a:lnTo>
                    <a:pt x="339" y="154"/>
                  </a:lnTo>
                  <a:lnTo>
                    <a:pt x="330" y="149"/>
                  </a:lnTo>
                  <a:lnTo>
                    <a:pt x="323" y="143"/>
                  </a:lnTo>
                  <a:lnTo>
                    <a:pt x="318" y="136"/>
                  </a:lnTo>
                  <a:lnTo>
                    <a:pt x="313" y="127"/>
                  </a:lnTo>
                  <a:lnTo>
                    <a:pt x="310" y="117"/>
                  </a:lnTo>
                  <a:lnTo>
                    <a:pt x="309" y="107"/>
                  </a:lnTo>
                  <a:lnTo>
                    <a:pt x="309" y="107"/>
                  </a:lnTo>
                  <a:lnTo>
                    <a:pt x="310" y="96"/>
                  </a:lnTo>
                  <a:lnTo>
                    <a:pt x="313" y="86"/>
                  </a:lnTo>
                  <a:lnTo>
                    <a:pt x="318" y="77"/>
                  </a:lnTo>
                  <a:lnTo>
                    <a:pt x="323" y="69"/>
                  </a:lnTo>
                  <a:lnTo>
                    <a:pt x="329" y="64"/>
                  </a:lnTo>
                  <a:lnTo>
                    <a:pt x="338" y="59"/>
                  </a:lnTo>
                  <a:lnTo>
                    <a:pt x="347" y="57"/>
                  </a:lnTo>
                  <a:lnTo>
                    <a:pt x="357" y="56"/>
                  </a:lnTo>
                  <a:lnTo>
                    <a:pt x="357" y="56"/>
                  </a:lnTo>
                  <a:lnTo>
                    <a:pt x="366" y="57"/>
                  </a:lnTo>
                  <a:lnTo>
                    <a:pt x="375" y="59"/>
                  </a:lnTo>
                  <a:lnTo>
                    <a:pt x="382" y="62"/>
                  </a:lnTo>
                  <a:lnTo>
                    <a:pt x="388" y="66"/>
                  </a:lnTo>
                  <a:lnTo>
                    <a:pt x="400" y="47"/>
                  </a:lnTo>
                  <a:lnTo>
                    <a:pt x="400" y="47"/>
                  </a:lnTo>
                  <a:lnTo>
                    <a:pt x="392" y="42"/>
                  </a:lnTo>
                  <a:lnTo>
                    <a:pt x="382" y="37"/>
                  </a:lnTo>
                  <a:lnTo>
                    <a:pt x="370" y="34"/>
                  </a:lnTo>
                  <a:lnTo>
                    <a:pt x="357" y="33"/>
                  </a:lnTo>
                  <a:lnTo>
                    <a:pt x="357" y="33"/>
                  </a:lnTo>
                  <a:lnTo>
                    <a:pt x="348" y="33"/>
                  </a:lnTo>
                  <a:lnTo>
                    <a:pt x="339" y="34"/>
                  </a:lnTo>
                  <a:lnTo>
                    <a:pt x="332" y="35"/>
                  </a:lnTo>
                  <a:lnTo>
                    <a:pt x="325" y="38"/>
                  </a:lnTo>
                  <a:lnTo>
                    <a:pt x="318" y="42"/>
                  </a:lnTo>
                  <a:lnTo>
                    <a:pt x="313" y="45"/>
                  </a:lnTo>
                  <a:lnTo>
                    <a:pt x="307" y="49"/>
                  </a:lnTo>
                  <a:lnTo>
                    <a:pt x="301" y="54"/>
                  </a:lnTo>
                  <a:lnTo>
                    <a:pt x="294" y="66"/>
                  </a:lnTo>
                  <a:lnTo>
                    <a:pt x="288" y="78"/>
                  </a:lnTo>
                  <a:lnTo>
                    <a:pt x="284" y="92"/>
                  </a:lnTo>
                  <a:lnTo>
                    <a:pt x="283" y="107"/>
                  </a:lnTo>
                  <a:lnTo>
                    <a:pt x="283" y="107"/>
                  </a:lnTo>
                  <a:lnTo>
                    <a:pt x="284" y="122"/>
                  </a:lnTo>
                  <a:lnTo>
                    <a:pt x="289" y="138"/>
                  </a:lnTo>
                  <a:lnTo>
                    <a:pt x="295" y="150"/>
                  </a:lnTo>
                  <a:lnTo>
                    <a:pt x="304" y="160"/>
                  </a:lnTo>
                  <a:lnTo>
                    <a:pt x="314" y="169"/>
                  </a:lnTo>
                  <a:lnTo>
                    <a:pt x="327" y="175"/>
                  </a:lnTo>
                  <a:lnTo>
                    <a:pt x="341" y="179"/>
                  </a:lnTo>
                  <a:lnTo>
                    <a:pt x="357" y="180"/>
                  </a:lnTo>
                  <a:lnTo>
                    <a:pt x="357" y="180"/>
                  </a:lnTo>
                  <a:lnTo>
                    <a:pt x="371" y="179"/>
                  </a:lnTo>
                  <a:lnTo>
                    <a:pt x="383" y="177"/>
                  </a:lnTo>
                  <a:lnTo>
                    <a:pt x="395" y="172"/>
                  </a:lnTo>
                  <a:lnTo>
                    <a:pt x="402" y="164"/>
                  </a:lnTo>
                  <a:lnTo>
                    <a:pt x="394" y="145"/>
                  </a:lnTo>
                  <a:lnTo>
                    <a:pt x="394" y="145"/>
                  </a:lnTo>
                  <a:lnTo>
                    <a:pt x="394" y="145"/>
                  </a:lnTo>
                  <a:close/>
                  <a:moveTo>
                    <a:pt x="141" y="107"/>
                  </a:moveTo>
                  <a:lnTo>
                    <a:pt x="141" y="107"/>
                  </a:lnTo>
                  <a:lnTo>
                    <a:pt x="143" y="96"/>
                  </a:lnTo>
                  <a:lnTo>
                    <a:pt x="145" y="86"/>
                  </a:lnTo>
                  <a:lnTo>
                    <a:pt x="149" y="77"/>
                  </a:lnTo>
                  <a:lnTo>
                    <a:pt x="155" y="71"/>
                  </a:lnTo>
                  <a:lnTo>
                    <a:pt x="163" y="64"/>
                  </a:lnTo>
                  <a:lnTo>
                    <a:pt x="170" y="59"/>
                  </a:lnTo>
                  <a:lnTo>
                    <a:pt x="179" y="57"/>
                  </a:lnTo>
                  <a:lnTo>
                    <a:pt x="189" y="56"/>
                  </a:lnTo>
                  <a:lnTo>
                    <a:pt x="189" y="56"/>
                  </a:lnTo>
                  <a:lnTo>
                    <a:pt x="199" y="57"/>
                  </a:lnTo>
                  <a:lnTo>
                    <a:pt x="208" y="59"/>
                  </a:lnTo>
                  <a:lnTo>
                    <a:pt x="217" y="64"/>
                  </a:lnTo>
                  <a:lnTo>
                    <a:pt x="223" y="71"/>
                  </a:lnTo>
                  <a:lnTo>
                    <a:pt x="230" y="77"/>
                  </a:lnTo>
                  <a:lnTo>
                    <a:pt x="233" y="86"/>
                  </a:lnTo>
                  <a:lnTo>
                    <a:pt x="237" y="96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17"/>
                  </a:lnTo>
                  <a:lnTo>
                    <a:pt x="235" y="126"/>
                  </a:lnTo>
                  <a:lnTo>
                    <a:pt x="231" y="135"/>
                  </a:lnTo>
                  <a:lnTo>
                    <a:pt x="225" y="143"/>
                  </a:lnTo>
                  <a:lnTo>
                    <a:pt x="218" y="149"/>
                  </a:lnTo>
                  <a:lnTo>
                    <a:pt x="209" y="153"/>
                  </a:lnTo>
                  <a:lnTo>
                    <a:pt x="201" y="156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179" y="156"/>
                  </a:lnTo>
                  <a:lnTo>
                    <a:pt x="170" y="154"/>
                  </a:lnTo>
                  <a:lnTo>
                    <a:pt x="163" y="149"/>
                  </a:lnTo>
                  <a:lnTo>
                    <a:pt x="155" y="143"/>
                  </a:lnTo>
                  <a:lnTo>
                    <a:pt x="149" y="135"/>
                  </a:lnTo>
                  <a:lnTo>
                    <a:pt x="145" y="126"/>
                  </a:lnTo>
                  <a:lnTo>
                    <a:pt x="143" y="117"/>
                  </a:lnTo>
                  <a:lnTo>
                    <a:pt x="141" y="107"/>
                  </a:lnTo>
                  <a:lnTo>
                    <a:pt x="141" y="107"/>
                  </a:lnTo>
                  <a:lnTo>
                    <a:pt x="141" y="107"/>
                  </a:lnTo>
                  <a:close/>
                  <a:moveTo>
                    <a:pt x="115" y="107"/>
                  </a:moveTo>
                  <a:lnTo>
                    <a:pt x="115" y="107"/>
                  </a:lnTo>
                  <a:lnTo>
                    <a:pt x="115" y="115"/>
                  </a:lnTo>
                  <a:lnTo>
                    <a:pt x="116" y="122"/>
                  </a:lnTo>
                  <a:lnTo>
                    <a:pt x="117" y="130"/>
                  </a:lnTo>
                  <a:lnTo>
                    <a:pt x="120" y="138"/>
                  </a:lnTo>
                  <a:lnTo>
                    <a:pt x="128" y="150"/>
                  </a:lnTo>
                  <a:lnTo>
                    <a:pt x="136" y="160"/>
                  </a:lnTo>
                  <a:lnTo>
                    <a:pt x="148" y="169"/>
                  </a:lnTo>
                  <a:lnTo>
                    <a:pt x="160" y="175"/>
                  </a:lnTo>
                  <a:lnTo>
                    <a:pt x="174" y="179"/>
                  </a:lnTo>
                  <a:lnTo>
                    <a:pt x="189" y="180"/>
                  </a:lnTo>
                  <a:lnTo>
                    <a:pt x="189" y="180"/>
                  </a:lnTo>
                  <a:lnTo>
                    <a:pt x="204" y="179"/>
                  </a:lnTo>
                  <a:lnTo>
                    <a:pt x="220" y="175"/>
                  </a:lnTo>
                  <a:lnTo>
                    <a:pt x="232" y="169"/>
                  </a:lnTo>
                  <a:lnTo>
                    <a:pt x="244" y="160"/>
                  </a:lnTo>
                  <a:lnTo>
                    <a:pt x="252" y="149"/>
                  </a:lnTo>
                  <a:lnTo>
                    <a:pt x="259" y="136"/>
                  </a:lnTo>
                  <a:lnTo>
                    <a:pt x="262" y="122"/>
                  </a:lnTo>
                  <a:lnTo>
                    <a:pt x="264" y="115"/>
                  </a:lnTo>
                  <a:lnTo>
                    <a:pt x="265" y="107"/>
                  </a:lnTo>
                  <a:lnTo>
                    <a:pt x="265" y="107"/>
                  </a:lnTo>
                  <a:lnTo>
                    <a:pt x="264" y="98"/>
                  </a:lnTo>
                  <a:lnTo>
                    <a:pt x="262" y="91"/>
                  </a:lnTo>
                  <a:lnTo>
                    <a:pt x="261" y="83"/>
                  </a:lnTo>
                  <a:lnTo>
                    <a:pt x="259" y="76"/>
                  </a:lnTo>
                  <a:lnTo>
                    <a:pt x="252" y="63"/>
                  </a:lnTo>
                  <a:lnTo>
                    <a:pt x="244" y="53"/>
                  </a:lnTo>
                  <a:lnTo>
                    <a:pt x="232" y="44"/>
                  </a:lnTo>
                  <a:lnTo>
                    <a:pt x="220" y="38"/>
                  </a:lnTo>
                  <a:lnTo>
                    <a:pt x="204" y="34"/>
                  </a:lnTo>
                  <a:lnTo>
                    <a:pt x="189" y="33"/>
                  </a:lnTo>
                  <a:lnTo>
                    <a:pt x="189" y="33"/>
                  </a:lnTo>
                  <a:lnTo>
                    <a:pt x="182" y="33"/>
                  </a:lnTo>
                  <a:lnTo>
                    <a:pt x="174" y="34"/>
                  </a:lnTo>
                  <a:lnTo>
                    <a:pt x="159" y="38"/>
                  </a:lnTo>
                  <a:lnTo>
                    <a:pt x="146" y="45"/>
                  </a:lnTo>
                  <a:lnTo>
                    <a:pt x="135" y="54"/>
                  </a:lnTo>
                  <a:lnTo>
                    <a:pt x="126" y="64"/>
                  </a:lnTo>
                  <a:lnTo>
                    <a:pt x="120" y="77"/>
                  </a:lnTo>
                  <a:lnTo>
                    <a:pt x="116" y="92"/>
                  </a:lnTo>
                  <a:lnTo>
                    <a:pt x="115" y="107"/>
                  </a:lnTo>
                  <a:lnTo>
                    <a:pt x="115" y="107"/>
                  </a:lnTo>
                  <a:lnTo>
                    <a:pt x="115" y="107"/>
                  </a:lnTo>
                  <a:close/>
                  <a:moveTo>
                    <a:pt x="43" y="58"/>
                  </a:moveTo>
                  <a:lnTo>
                    <a:pt x="43" y="58"/>
                  </a:lnTo>
                  <a:lnTo>
                    <a:pt x="49" y="58"/>
                  </a:lnTo>
                  <a:lnTo>
                    <a:pt x="54" y="59"/>
                  </a:lnTo>
                  <a:lnTo>
                    <a:pt x="59" y="61"/>
                  </a:lnTo>
                  <a:lnTo>
                    <a:pt x="63" y="63"/>
                  </a:lnTo>
                  <a:lnTo>
                    <a:pt x="66" y="67"/>
                  </a:lnTo>
                  <a:lnTo>
                    <a:pt x="68" y="71"/>
                  </a:lnTo>
                  <a:lnTo>
                    <a:pt x="70" y="76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0" y="86"/>
                  </a:lnTo>
                  <a:lnTo>
                    <a:pt x="67" y="91"/>
                  </a:lnTo>
                  <a:lnTo>
                    <a:pt x="66" y="95"/>
                  </a:lnTo>
                  <a:lnTo>
                    <a:pt x="62" y="98"/>
                  </a:lnTo>
                  <a:lnTo>
                    <a:pt x="58" y="101"/>
                  </a:lnTo>
                  <a:lnTo>
                    <a:pt x="53" y="102"/>
                  </a:lnTo>
                  <a:lnTo>
                    <a:pt x="43" y="103"/>
                  </a:lnTo>
                  <a:lnTo>
                    <a:pt x="43" y="103"/>
                  </a:lnTo>
                  <a:lnTo>
                    <a:pt x="25" y="102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close/>
                  <a:moveTo>
                    <a:pt x="25" y="179"/>
                  </a:moveTo>
                  <a:lnTo>
                    <a:pt x="25" y="126"/>
                  </a:lnTo>
                  <a:lnTo>
                    <a:pt x="25" y="126"/>
                  </a:lnTo>
                  <a:lnTo>
                    <a:pt x="44" y="127"/>
                  </a:lnTo>
                  <a:lnTo>
                    <a:pt x="44" y="127"/>
                  </a:lnTo>
                  <a:lnTo>
                    <a:pt x="56" y="126"/>
                  </a:lnTo>
                  <a:lnTo>
                    <a:pt x="67" y="124"/>
                  </a:lnTo>
                  <a:lnTo>
                    <a:pt x="76" y="119"/>
                  </a:lnTo>
                  <a:lnTo>
                    <a:pt x="83" y="114"/>
                  </a:lnTo>
                  <a:lnTo>
                    <a:pt x="88" y="106"/>
                  </a:lnTo>
                  <a:lnTo>
                    <a:pt x="93" y="98"/>
                  </a:lnTo>
                  <a:lnTo>
                    <a:pt x="96" y="90"/>
                  </a:lnTo>
                  <a:lnTo>
                    <a:pt x="96" y="81"/>
                  </a:lnTo>
                  <a:lnTo>
                    <a:pt x="96" y="81"/>
                  </a:lnTo>
                  <a:lnTo>
                    <a:pt x="96" y="72"/>
                  </a:lnTo>
                  <a:lnTo>
                    <a:pt x="93" y="63"/>
                  </a:lnTo>
                  <a:lnTo>
                    <a:pt x="90" y="56"/>
                  </a:lnTo>
                  <a:lnTo>
                    <a:pt x="85" y="49"/>
                  </a:lnTo>
                  <a:lnTo>
                    <a:pt x="77" y="43"/>
                  </a:lnTo>
                  <a:lnTo>
                    <a:pt x="67" y="38"/>
                  </a:lnTo>
                  <a:lnTo>
                    <a:pt x="56" y="35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0" y="35"/>
                  </a:lnTo>
                  <a:lnTo>
                    <a:pt x="0" y="179"/>
                  </a:lnTo>
                  <a:lnTo>
                    <a:pt x="25" y="179"/>
                  </a:lnTo>
                  <a:lnTo>
                    <a:pt x="25" y="179"/>
                  </a:lnTo>
                  <a:lnTo>
                    <a:pt x="25" y="179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2" name="Freeform 110" hidden="1"/>
            <p:cNvSpPr>
              <a:spLocks noEditPoints="1"/>
            </p:cNvSpPr>
            <p:nvPr/>
          </p:nvSpPr>
          <p:spPr bwMode="auto">
            <a:xfrm>
              <a:off x="7335838" y="1670050"/>
              <a:ext cx="425450" cy="76200"/>
            </a:xfrm>
            <a:custGeom>
              <a:avLst/>
              <a:gdLst>
                <a:gd name="T0" fmla="*/ 710 w 803"/>
                <a:gd name="T1" fmla="*/ 84 h 145"/>
                <a:gd name="T2" fmla="*/ 731 w 803"/>
                <a:gd name="T3" fmla="*/ 32 h 145"/>
                <a:gd name="T4" fmla="*/ 700 w 803"/>
                <a:gd name="T5" fmla="*/ 108 h 145"/>
                <a:gd name="T6" fmla="*/ 803 w 803"/>
                <a:gd name="T7" fmla="*/ 145 h 145"/>
                <a:gd name="T8" fmla="*/ 660 w 803"/>
                <a:gd name="T9" fmla="*/ 145 h 145"/>
                <a:gd name="T10" fmla="*/ 613 w 803"/>
                <a:gd name="T11" fmla="*/ 145 h 145"/>
                <a:gd name="T12" fmla="*/ 525 w 803"/>
                <a:gd name="T13" fmla="*/ 1 h 145"/>
                <a:gd name="T14" fmla="*/ 550 w 803"/>
                <a:gd name="T15" fmla="*/ 25 h 145"/>
                <a:gd name="T16" fmla="*/ 613 w 803"/>
                <a:gd name="T17" fmla="*/ 145 h 145"/>
                <a:gd name="T18" fmla="*/ 484 w 803"/>
                <a:gd name="T19" fmla="*/ 145 h 145"/>
                <a:gd name="T20" fmla="*/ 370 w 803"/>
                <a:gd name="T21" fmla="*/ 145 h 145"/>
                <a:gd name="T22" fmla="*/ 459 w 803"/>
                <a:gd name="T23" fmla="*/ 25 h 145"/>
                <a:gd name="T24" fmla="*/ 459 w 803"/>
                <a:gd name="T25" fmla="*/ 145 h 145"/>
                <a:gd name="T26" fmla="*/ 288 w 803"/>
                <a:gd name="T27" fmla="*/ 80 h 145"/>
                <a:gd name="T28" fmla="*/ 275 w 803"/>
                <a:gd name="T29" fmla="*/ 105 h 145"/>
                <a:gd name="T30" fmla="*/ 271 w 803"/>
                <a:gd name="T31" fmla="*/ 114 h 145"/>
                <a:gd name="T32" fmla="*/ 260 w 803"/>
                <a:gd name="T33" fmla="*/ 121 h 145"/>
                <a:gd name="T34" fmla="*/ 249 w 803"/>
                <a:gd name="T35" fmla="*/ 117 h 145"/>
                <a:gd name="T36" fmla="*/ 244 w 803"/>
                <a:gd name="T37" fmla="*/ 141 h 145"/>
                <a:gd name="T38" fmla="*/ 260 w 803"/>
                <a:gd name="T39" fmla="*/ 145 h 145"/>
                <a:gd name="T40" fmla="*/ 271 w 803"/>
                <a:gd name="T41" fmla="*/ 142 h 145"/>
                <a:gd name="T42" fmla="*/ 286 w 803"/>
                <a:gd name="T43" fmla="*/ 131 h 145"/>
                <a:gd name="T44" fmla="*/ 347 w 803"/>
                <a:gd name="T45" fmla="*/ 1 h 145"/>
                <a:gd name="T46" fmla="*/ 148 w 803"/>
                <a:gd name="T47" fmla="*/ 23 h 145"/>
                <a:gd name="T48" fmla="*/ 159 w 803"/>
                <a:gd name="T49" fmla="*/ 25 h 145"/>
                <a:gd name="T50" fmla="*/ 170 w 803"/>
                <a:gd name="T51" fmla="*/ 32 h 145"/>
                <a:gd name="T52" fmla="*/ 174 w 803"/>
                <a:gd name="T53" fmla="*/ 46 h 145"/>
                <a:gd name="T54" fmla="*/ 172 w 803"/>
                <a:gd name="T55" fmla="*/ 56 h 145"/>
                <a:gd name="T56" fmla="*/ 162 w 803"/>
                <a:gd name="T57" fmla="*/ 66 h 145"/>
                <a:gd name="T58" fmla="*/ 146 w 803"/>
                <a:gd name="T59" fmla="*/ 69 h 145"/>
                <a:gd name="T60" fmla="*/ 129 w 803"/>
                <a:gd name="T61" fmla="*/ 25 h 145"/>
                <a:gd name="T62" fmla="*/ 148 w 803"/>
                <a:gd name="T63" fmla="*/ 23 h 145"/>
                <a:gd name="T64" fmla="*/ 129 w 803"/>
                <a:gd name="T65" fmla="*/ 93 h 145"/>
                <a:gd name="T66" fmla="*/ 160 w 803"/>
                <a:gd name="T67" fmla="*/ 92 h 145"/>
                <a:gd name="T68" fmla="*/ 187 w 803"/>
                <a:gd name="T69" fmla="*/ 79 h 145"/>
                <a:gd name="T70" fmla="*/ 199 w 803"/>
                <a:gd name="T71" fmla="*/ 55 h 145"/>
                <a:gd name="T72" fmla="*/ 199 w 803"/>
                <a:gd name="T73" fmla="*/ 37 h 145"/>
                <a:gd name="T74" fmla="*/ 188 w 803"/>
                <a:gd name="T75" fmla="*/ 15 h 145"/>
                <a:gd name="T76" fmla="*/ 159 w 803"/>
                <a:gd name="T77" fmla="*/ 1 h 145"/>
                <a:gd name="T78" fmla="*/ 104 w 803"/>
                <a:gd name="T79" fmla="*/ 1 h 145"/>
                <a:gd name="T80" fmla="*/ 129 w 803"/>
                <a:gd name="T81" fmla="*/ 145 h 145"/>
                <a:gd name="T82" fmla="*/ 25 w 803"/>
                <a:gd name="T83" fmla="*/ 145 h 145"/>
                <a:gd name="T84" fmla="*/ 81 w 803"/>
                <a:gd name="T85" fmla="*/ 1 h 145"/>
                <a:gd name="T86" fmla="*/ 0 w 803"/>
                <a:gd name="T87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3" h="145">
                  <a:moveTo>
                    <a:pt x="731" y="32"/>
                  </a:moveTo>
                  <a:lnTo>
                    <a:pt x="752" y="84"/>
                  </a:lnTo>
                  <a:lnTo>
                    <a:pt x="710" y="84"/>
                  </a:lnTo>
                  <a:lnTo>
                    <a:pt x="731" y="32"/>
                  </a:lnTo>
                  <a:lnTo>
                    <a:pt x="731" y="32"/>
                  </a:lnTo>
                  <a:lnTo>
                    <a:pt x="731" y="32"/>
                  </a:lnTo>
                  <a:close/>
                  <a:moveTo>
                    <a:pt x="660" y="145"/>
                  </a:moveTo>
                  <a:lnTo>
                    <a:pt x="685" y="145"/>
                  </a:lnTo>
                  <a:lnTo>
                    <a:pt x="700" y="108"/>
                  </a:lnTo>
                  <a:lnTo>
                    <a:pt x="762" y="108"/>
                  </a:lnTo>
                  <a:lnTo>
                    <a:pt x="777" y="145"/>
                  </a:lnTo>
                  <a:lnTo>
                    <a:pt x="803" y="145"/>
                  </a:lnTo>
                  <a:lnTo>
                    <a:pt x="743" y="0"/>
                  </a:lnTo>
                  <a:lnTo>
                    <a:pt x="720" y="0"/>
                  </a:lnTo>
                  <a:lnTo>
                    <a:pt x="660" y="145"/>
                  </a:lnTo>
                  <a:lnTo>
                    <a:pt x="660" y="145"/>
                  </a:lnTo>
                  <a:lnTo>
                    <a:pt x="660" y="145"/>
                  </a:lnTo>
                  <a:close/>
                  <a:moveTo>
                    <a:pt x="613" y="145"/>
                  </a:moveTo>
                  <a:lnTo>
                    <a:pt x="638" y="145"/>
                  </a:lnTo>
                  <a:lnTo>
                    <a:pt x="638" y="1"/>
                  </a:lnTo>
                  <a:lnTo>
                    <a:pt x="525" y="1"/>
                  </a:lnTo>
                  <a:lnTo>
                    <a:pt x="525" y="145"/>
                  </a:lnTo>
                  <a:lnTo>
                    <a:pt x="550" y="145"/>
                  </a:lnTo>
                  <a:lnTo>
                    <a:pt x="550" y="25"/>
                  </a:lnTo>
                  <a:lnTo>
                    <a:pt x="613" y="25"/>
                  </a:lnTo>
                  <a:lnTo>
                    <a:pt x="613" y="145"/>
                  </a:lnTo>
                  <a:lnTo>
                    <a:pt x="613" y="145"/>
                  </a:lnTo>
                  <a:lnTo>
                    <a:pt x="613" y="145"/>
                  </a:lnTo>
                  <a:close/>
                  <a:moveTo>
                    <a:pt x="459" y="145"/>
                  </a:moveTo>
                  <a:lnTo>
                    <a:pt x="484" y="145"/>
                  </a:lnTo>
                  <a:lnTo>
                    <a:pt x="484" y="1"/>
                  </a:lnTo>
                  <a:lnTo>
                    <a:pt x="370" y="1"/>
                  </a:lnTo>
                  <a:lnTo>
                    <a:pt x="370" y="145"/>
                  </a:lnTo>
                  <a:lnTo>
                    <a:pt x="395" y="145"/>
                  </a:lnTo>
                  <a:lnTo>
                    <a:pt x="395" y="25"/>
                  </a:lnTo>
                  <a:lnTo>
                    <a:pt x="459" y="25"/>
                  </a:lnTo>
                  <a:lnTo>
                    <a:pt x="459" y="145"/>
                  </a:lnTo>
                  <a:lnTo>
                    <a:pt x="459" y="145"/>
                  </a:lnTo>
                  <a:lnTo>
                    <a:pt x="459" y="145"/>
                  </a:lnTo>
                  <a:close/>
                  <a:moveTo>
                    <a:pt x="347" y="1"/>
                  </a:moveTo>
                  <a:lnTo>
                    <a:pt x="322" y="1"/>
                  </a:lnTo>
                  <a:lnTo>
                    <a:pt x="288" y="80"/>
                  </a:lnTo>
                  <a:lnTo>
                    <a:pt x="241" y="1"/>
                  </a:lnTo>
                  <a:lnTo>
                    <a:pt x="212" y="1"/>
                  </a:lnTo>
                  <a:lnTo>
                    <a:pt x="275" y="105"/>
                  </a:lnTo>
                  <a:lnTo>
                    <a:pt x="274" y="111"/>
                  </a:lnTo>
                  <a:lnTo>
                    <a:pt x="274" y="111"/>
                  </a:lnTo>
                  <a:lnTo>
                    <a:pt x="271" y="114"/>
                  </a:lnTo>
                  <a:lnTo>
                    <a:pt x="267" y="118"/>
                  </a:lnTo>
                  <a:lnTo>
                    <a:pt x="264" y="119"/>
                  </a:lnTo>
                  <a:lnTo>
                    <a:pt x="260" y="121"/>
                  </a:lnTo>
                  <a:lnTo>
                    <a:pt x="260" y="121"/>
                  </a:lnTo>
                  <a:lnTo>
                    <a:pt x="254" y="119"/>
                  </a:lnTo>
                  <a:lnTo>
                    <a:pt x="249" y="117"/>
                  </a:lnTo>
                  <a:lnTo>
                    <a:pt x="240" y="138"/>
                  </a:lnTo>
                  <a:lnTo>
                    <a:pt x="240" y="138"/>
                  </a:lnTo>
                  <a:lnTo>
                    <a:pt x="244" y="141"/>
                  </a:lnTo>
                  <a:lnTo>
                    <a:pt x="249" y="142"/>
                  </a:lnTo>
                  <a:lnTo>
                    <a:pt x="254" y="143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6" y="143"/>
                  </a:lnTo>
                  <a:lnTo>
                    <a:pt x="271" y="142"/>
                  </a:lnTo>
                  <a:lnTo>
                    <a:pt x="278" y="140"/>
                  </a:lnTo>
                  <a:lnTo>
                    <a:pt x="283" y="136"/>
                  </a:lnTo>
                  <a:lnTo>
                    <a:pt x="286" y="131"/>
                  </a:lnTo>
                  <a:lnTo>
                    <a:pt x="290" y="126"/>
                  </a:lnTo>
                  <a:lnTo>
                    <a:pt x="299" y="111"/>
                  </a:lnTo>
                  <a:lnTo>
                    <a:pt x="347" y="1"/>
                  </a:lnTo>
                  <a:lnTo>
                    <a:pt x="347" y="1"/>
                  </a:lnTo>
                  <a:lnTo>
                    <a:pt x="347" y="1"/>
                  </a:lnTo>
                  <a:close/>
                  <a:moveTo>
                    <a:pt x="148" y="23"/>
                  </a:moveTo>
                  <a:lnTo>
                    <a:pt x="148" y="23"/>
                  </a:lnTo>
                  <a:lnTo>
                    <a:pt x="153" y="23"/>
                  </a:lnTo>
                  <a:lnTo>
                    <a:pt x="159" y="25"/>
                  </a:lnTo>
                  <a:lnTo>
                    <a:pt x="163" y="27"/>
                  </a:lnTo>
                  <a:lnTo>
                    <a:pt x="167" y="30"/>
                  </a:lnTo>
                  <a:lnTo>
                    <a:pt x="170" y="32"/>
                  </a:lnTo>
                  <a:lnTo>
                    <a:pt x="172" y="36"/>
                  </a:lnTo>
                  <a:lnTo>
                    <a:pt x="173" y="41"/>
                  </a:lnTo>
                  <a:lnTo>
                    <a:pt x="174" y="46"/>
                  </a:lnTo>
                  <a:lnTo>
                    <a:pt x="174" y="46"/>
                  </a:lnTo>
                  <a:lnTo>
                    <a:pt x="173" y="51"/>
                  </a:lnTo>
                  <a:lnTo>
                    <a:pt x="172" y="56"/>
                  </a:lnTo>
                  <a:lnTo>
                    <a:pt x="169" y="60"/>
                  </a:lnTo>
                  <a:lnTo>
                    <a:pt x="165" y="64"/>
                  </a:lnTo>
                  <a:lnTo>
                    <a:pt x="162" y="66"/>
                  </a:lnTo>
                  <a:lnTo>
                    <a:pt x="158" y="68"/>
                  </a:lnTo>
                  <a:lnTo>
                    <a:pt x="146" y="69"/>
                  </a:lnTo>
                  <a:lnTo>
                    <a:pt x="146" y="69"/>
                  </a:lnTo>
                  <a:lnTo>
                    <a:pt x="129" y="69"/>
                  </a:lnTo>
                  <a:lnTo>
                    <a:pt x="129" y="25"/>
                  </a:lnTo>
                  <a:lnTo>
                    <a:pt x="129" y="25"/>
                  </a:lnTo>
                  <a:lnTo>
                    <a:pt x="148" y="23"/>
                  </a:lnTo>
                  <a:lnTo>
                    <a:pt x="148" y="23"/>
                  </a:lnTo>
                  <a:lnTo>
                    <a:pt x="148" y="23"/>
                  </a:lnTo>
                  <a:close/>
                  <a:moveTo>
                    <a:pt x="129" y="145"/>
                  </a:moveTo>
                  <a:lnTo>
                    <a:pt x="129" y="93"/>
                  </a:lnTo>
                  <a:lnTo>
                    <a:pt x="129" y="93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60" y="92"/>
                  </a:lnTo>
                  <a:lnTo>
                    <a:pt x="170" y="89"/>
                  </a:lnTo>
                  <a:lnTo>
                    <a:pt x="179" y="84"/>
                  </a:lnTo>
                  <a:lnTo>
                    <a:pt x="187" y="79"/>
                  </a:lnTo>
                  <a:lnTo>
                    <a:pt x="193" y="71"/>
                  </a:lnTo>
                  <a:lnTo>
                    <a:pt x="197" y="64"/>
                  </a:lnTo>
                  <a:lnTo>
                    <a:pt x="199" y="55"/>
                  </a:lnTo>
                  <a:lnTo>
                    <a:pt x="201" y="46"/>
                  </a:lnTo>
                  <a:lnTo>
                    <a:pt x="201" y="46"/>
                  </a:lnTo>
                  <a:lnTo>
                    <a:pt x="199" y="37"/>
                  </a:lnTo>
                  <a:lnTo>
                    <a:pt x="198" y="30"/>
                  </a:lnTo>
                  <a:lnTo>
                    <a:pt x="194" y="21"/>
                  </a:lnTo>
                  <a:lnTo>
                    <a:pt x="188" y="15"/>
                  </a:lnTo>
                  <a:lnTo>
                    <a:pt x="180" y="8"/>
                  </a:lnTo>
                  <a:lnTo>
                    <a:pt x="172" y="5"/>
                  </a:lnTo>
                  <a:lnTo>
                    <a:pt x="159" y="1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04" y="1"/>
                  </a:lnTo>
                  <a:lnTo>
                    <a:pt x="104" y="145"/>
                  </a:lnTo>
                  <a:lnTo>
                    <a:pt x="129" y="145"/>
                  </a:lnTo>
                  <a:lnTo>
                    <a:pt x="129" y="145"/>
                  </a:lnTo>
                  <a:lnTo>
                    <a:pt x="129" y="145"/>
                  </a:lnTo>
                  <a:close/>
                  <a:moveTo>
                    <a:pt x="0" y="145"/>
                  </a:moveTo>
                  <a:lnTo>
                    <a:pt x="25" y="145"/>
                  </a:lnTo>
                  <a:lnTo>
                    <a:pt x="25" y="25"/>
                  </a:lnTo>
                  <a:lnTo>
                    <a:pt x="81" y="25"/>
                  </a:lnTo>
                  <a:lnTo>
                    <a:pt x="81" y="1"/>
                  </a:lnTo>
                  <a:lnTo>
                    <a:pt x="0" y="1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3" name="Freeform 111" hidden="1"/>
            <p:cNvSpPr>
              <a:spLocks noEditPoints="1"/>
            </p:cNvSpPr>
            <p:nvPr/>
          </p:nvSpPr>
          <p:spPr bwMode="auto">
            <a:xfrm>
              <a:off x="7327901" y="1311275"/>
              <a:ext cx="1412875" cy="112713"/>
            </a:xfrm>
            <a:custGeom>
              <a:avLst/>
              <a:gdLst>
                <a:gd name="T0" fmla="*/ 96 w 2670"/>
                <a:gd name="T1" fmla="*/ 130 h 213"/>
                <a:gd name="T2" fmla="*/ 130 w 2670"/>
                <a:gd name="T3" fmla="*/ 33 h 213"/>
                <a:gd name="T4" fmla="*/ 59 w 2670"/>
                <a:gd name="T5" fmla="*/ 3 h 213"/>
                <a:gd name="T6" fmla="*/ 79 w 2670"/>
                <a:gd name="T7" fmla="*/ 38 h 213"/>
                <a:gd name="T8" fmla="*/ 95 w 2670"/>
                <a:gd name="T9" fmla="*/ 90 h 213"/>
                <a:gd name="T10" fmla="*/ 37 w 2670"/>
                <a:gd name="T11" fmla="*/ 37 h 213"/>
                <a:gd name="T12" fmla="*/ 194 w 2670"/>
                <a:gd name="T13" fmla="*/ 159 h 213"/>
                <a:gd name="T14" fmla="*/ 279 w 2670"/>
                <a:gd name="T15" fmla="*/ 212 h 213"/>
                <a:gd name="T16" fmla="*/ 367 w 2670"/>
                <a:gd name="T17" fmla="*/ 183 h 213"/>
                <a:gd name="T18" fmla="*/ 397 w 2670"/>
                <a:gd name="T19" fmla="*/ 95 h 213"/>
                <a:gd name="T20" fmla="*/ 342 w 2670"/>
                <a:gd name="T21" fmla="*/ 12 h 213"/>
                <a:gd name="T22" fmla="*/ 246 w 2670"/>
                <a:gd name="T23" fmla="*/ 8 h 213"/>
                <a:gd name="T24" fmla="*/ 184 w 2670"/>
                <a:gd name="T25" fmla="*/ 85 h 213"/>
                <a:gd name="T26" fmla="*/ 240 w 2670"/>
                <a:gd name="T27" fmla="*/ 55 h 213"/>
                <a:gd name="T28" fmla="*/ 347 w 2670"/>
                <a:gd name="T29" fmla="*/ 65 h 213"/>
                <a:gd name="T30" fmla="*/ 319 w 2670"/>
                <a:gd name="T31" fmla="*/ 173 h 213"/>
                <a:gd name="T32" fmla="*/ 232 w 2670"/>
                <a:gd name="T33" fmla="*/ 148 h 213"/>
                <a:gd name="T34" fmla="*/ 565 w 2670"/>
                <a:gd name="T35" fmla="*/ 178 h 213"/>
                <a:gd name="T36" fmla="*/ 480 w 2670"/>
                <a:gd name="T37" fmla="*/ 106 h 213"/>
                <a:gd name="T38" fmla="*/ 547 w 2670"/>
                <a:gd name="T39" fmla="*/ 34 h 213"/>
                <a:gd name="T40" fmla="*/ 584 w 2670"/>
                <a:gd name="T41" fmla="*/ 5 h 213"/>
                <a:gd name="T42" fmla="*/ 493 w 2670"/>
                <a:gd name="T43" fmla="*/ 13 h 213"/>
                <a:gd name="T44" fmla="*/ 443 w 2670"/>
                <a:gd name="T45" fmla="*/ 95 h 213"/>
                <a:gd name="T46" fmla="*/ 472 w 2670"/>
                <a:gd name="T47" fmla="*/ 184 h 213"/>
                <a:gd name="T48" fmla="*/ 559 w 2670"/>
                <a:gd name="T49" fmla="*/ 212 h 213"/>
                <a:gd name="T50" fmla="*/ 600 w 2670"/>
                <a:gd name="T51" fmla="*/ 163 h 213"/>
                <a:gd name="T52" fmla="*/ 727 w 2670"/>
                <a:gd name="T53" fmla="*/ 178 h 213"/>
                <a:gd name="T54" fmla="*/ 659 w 2670"/>
                <a:gd name="T55" fmla="*/ 200 h 213"/>
                <a:gd name="T56" fmla="*/ 750 w 2670"/>
                <a:gd name="T57" fmla="*/ 208 h 213"/>
                <a:gd name="T58" fmla="*/ 820 w 2670"/>
                <a:gd name="T59" fmla="*/ 140 h 213"/>
                <a:gd name="T60" fmla="*/ 807 w 2670"/>
                <a:gd name="T61" fmla="*/ 44 h 213"/>
                <a:gd name="T62" fmla="*/ 720 w 2670"/>
                <a:gd name="T63" fmla="*/ 0 h 213"/>
                <a:gd name="T64" fmla="*/ 663 w 2670"/>
                <a:gd name="T65" fmla="*/ 49 h 213"/>
                <a:gd name="T66" fmla="*/ 760 w 2670"/>
                <a:gd name="T67" fmla="*/ 48 h 213"/>
                <a:gd name="T68" fmla="*/ 919 w 2670"/>
                <a:gd name="T69" fmla="*/ 210 h 213"/>
                <a:gd name="T70" fmla="*/ 884 w 2670"/>
                <a:gd name="T71" fmla="*/ 210 h 213"/>
                <a:gd name="T72" fmla="*/ 1167 w 2670"/>
                <a:gd name="T73" fmla="*/ 178 h 213"/>
                <a:gd name="T74" fmla="*/ 1116 w 2670"/>
                <a:gd name="T75" fmla="*/ 76 h 213"/>
                <a:gd name="T76" fmla="*/ 1215 w 2670"/>
                <a:gd name="T77" fmla="*/ 42 h 213"/>
                <a:gd name="T78" fmla="*/ 1188 w 2670"/>
                <a:gd name="T79" fmla="*/ 0 h 213"/>
                <a:gd name="T80" fmla="*/ 1099 w 2670"/>
                <a:gd name="T81" fmla="*/ 31 h 213"/>
                <a:gd name="T82" fmla="*/ 1073 w 2670"/>
                <a:gd name="T83" fmla="*/ 119 h 213"/>
                <a:gd name="T84" fmla="*/ 1126 w 2670"/>
                <a:gd name="T85" fmla="*/ 201 h 213"/>
                <a:gd name="T86" fmla="*/ 1218 w 2670"/>
                <a:gd name="T87" fmla="*/ 207 h 213"/>
                <a:gd name="T88" fmla="*/ 1440 w 2670"/>
                <a:gd name="T89" fmla="*/ 210 h 213"/>
                <a:gd name="T90" fmla="*/ 1331 w 2670"/>
                <a:gd name="T91" fmla="*/ 210 h 213"/>
                <a:gd name="T92" fmla="*/ 1725 w 2670"/>
                <a:gd name="T93" fmla="*/ 3 h 213"/>
                <a:gd name="T94" fmla="*/ 1887 w 2670"/>
                <a:gd name="T95" fmla="*/ 211 h 213"/>
                <a:gd name="T96" fmla="*/ 1967 w 2670"/>
                <a:gd name="T97" fmla="*/ 159 h 213"/>
                <a:gd name="T98" fmla="*/ 1899 w 2670"/>
                <a:gd name="T99" fmla="*/ 81 h 213"/>
                <a:gd name="T100" fmla="*/ 1834 w 2670"/>
                <a:gd name="T101" fmla="*/ 210 h 213"/>
                <a:gd name="T102" fmla="*/ 1931 w 2670"/>
                <a:gd name="T103" fmla="*/ 147 h 213"/>
                <a:gd name="T104" fmla="*/ 1894 w 2670"/>
                <a:gd name="T105" fmla="*/ 177 h 213"/>
                <a:gd name="T106" fmla="*/ 2065 w 2670"/>
                <a:gd name="T107" fmla="*/ 157 h 213"/>
                <a:gd name="T108" fmla="*/ 2140 w 2670"/>
                <a:gd name="T109" fmla="*/ 123 h 213"/>
                <a:gd name="T110" fmla="*/ 2298 w 2670"/>
                <a:gd name="T111" fmla="*/ 87 h 213"/>
                <a:gd name="T112" fmla="*/ 2504 w 2670"/>
                <a:gd name="T113" fmla="*/ 210 h 213"/>
                <a:gd name="T114" fmla="*/ 2504 w 2670"/>
                <a:gd name="T115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0" h="213">
                  <a:moveTo>
                    <a:pt x="37" y="210"/>
                  </a:moveTo>
                  <a:lnTo>
                    <a:pt x="37" y="135"/>
                  </a:lnTo>
                  <a:lnTo>
                    <a:pt x="37" y="135"/>
                  </a:lnTo>
                  <a:lnTo>
                    <a:pt x="52" y="137"/>
                  </a:lnTo>
                  <a:lnTo>
                    <a:pt x="63" y="137"/>
                  </a:lnTo>
                  <a:lnTo>
                    <a:pt x="63" y="137"/>
                  </a:lnTo>
                  <a:lnTo>
                    <a:pt x="73" y="135"/>
                  </a:lnTo>
                  <a:lnTo>
                    <a:pt x="81" y="134"/>
                  </a:lnTo>
                  <a:lnTo>
                    <a:pt x="88" y="133"/>
                  </a:lnTo>
                  <a:lnTo>
                    <a:pt x="96" y="130"/>
                  </a:lnTo>
                  <a:lnTo>
                    <a:pt x="110" y="124"/>
                  </a:lnTo>
                  <a:lnTo>
                    <a:pt x="120" y="115"/>
                  </a:lnTo>
                  <a:lnTo>
                    <a:pt x="129" y="106"/>
                  </a:lnTo>
                  <a:lnTo>
                    <a:pt x="135" y="95"/>
                  </a:lnTo>
                  <a:lnTo>
                    <a:pt x="137" y="82"/>
                  </a:lnTo>
                  <a:lnTo>
                    <a:pt x="139" y="68"/>
                  </a:lnTo>
                  <a:lnTo>
                    <a:pt x="139" y="68"/>
                  </a:lnTo>
                  <a:lnTo>
                    <a:pt x="139" y="56"/>
                  </a:lnTo>
                  <a:lnTo>
                    <a:pt x="135" y="44"/>
                  </a:lnTo>
                  <a:lnTo>
                    <a:pt x="130" y="33"/>
                  </a:lnTo>
                  <a:lnTo>
                    <a:pt x="126" y="28"/>
                  </a:lnTo>
                  <a:lnTo>
                    <a:pt x="122" y="23"/>
                  </a:lnTo>
                  <a:lnTo>
                    <a:pt x="117" y="18"/>
                  </a:lnTo>
                  <a:lnTo>
                    <a:pt x="111" y="14"/>
                  </a:lnTo>
                  <a:lnTo>
                    <a:pt x="105" y="12"/>
                  </a:lnTo>
                  <a:lnTo>
                    <a:pt x="97" y="8"/>
                  </a:lnTo>
                  <a:lnTo>
                    <a:pt x="90" y="5"/>
                  </a:lnTo>
                  <a:lnTo>
                    <a:pt x="81" y="4"/>
                  </a:lnTo>
                  <a:lnTo>
                    <a:pt x="71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0" y="3"/>
                  </a:lnTo>
                  <a:lnTo>
                    <a:pt x="0" y="210"/>
                  </a:lnTo>
                  <a:lnTo>
                    <a:pt x="37" y="210"/>
                  </a:lnTo>
                  <a:lnTo>
                    <a:pt x="37" y="210"/>
                  </a:lnTo>
                  <a:lnTo>
                    <a:pt x="37" y="210"/>
                  </a:lnTo>
                  <a:close/>
                  <a:moveTo>
                    <a:pt x="63" y="37"/>
                  </a:moveTo>
                  <a:lnTo>
                    <a:pt x="63" y="37"/>
                  </a:lnTo>
                  <a:lnTo>
                    <a:pt x="72" y="37"/>
                  </a:lnTo>
                  <a:lnTo>
                    <a:pt x="79" y="38"/>
                  </a:lnTo>
                  <a:lnTo>
                    <a:pt x="86" y="41"/>
                  </a:lnTo>
                  <a:lnTo>
                    <a:pt x="91" y="44"/>
                  </a:lnTo>
                  <a:lnTo>
                    <a:pt x="96" y="49"/>
                  </a:lnTo>
                  <a:lnTo>
                    <a:pt x="98" y="55"/>
                  </a:lnTo>
                  <a:lnTo>
                    <a:pt x="100" y="61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0" y="77"/>
                  </a:lnTo>
                  <a:lnTo>
                    <a:pt x="98" y="84"/>
                  </a:lnTo>
                  <a:lnTo>
                    <a:pt x="95" y="90"/>
                  </a:lnTo>
                  <a:lnTo>
                    <a:pt x="90" y="94"/>
                  </a:lnTo>
                  <a:lnTo>
                    <a:pt x="85" y="97"/>
                  </a:lnTo>
                  <a:lnTo>
                    <a:pt x="77" y="100"/>
                  </a:lnTo>
                  <a:lnTo>
                    <a:pt x="71" y="101"/>
                  </a:lnTo>
                  <a:lnTo>
                    <a:pt x="63" y="102"/>
                  </a:lnTo>
                  <a:lnTo>
                    <a:pt x="63" y="102"/>
                  </a:lnTo>
                  <a:lnTo>
                    <a:pt x="49" y="101"/>
                  </a:lnTo>
                  <a:lnTo>
                    <a:pt x="37" y="100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37"/>
                  </a:lnTo>
                  <a:close/>
                  <a:moveTo>
                    <a:pt x="182" y="106"/>
                  </a:moveTo>
                  <a:lnTo>
                    <a:pt x="182" y="106"/>
                  </a:lnTo>
                  <a:lnTo>
                    <a:pt x="183" y="119"/>
                  </a:lnTo>
                  <a:lnTo>
                    <a:pt x="184" y="129"/>
                  </a:lnTo>
                  <a:lnTo>
                    <a:pt x="187" y="140"/>
                  </a:lnTo>
                  <a:lnTo>
                    <a:pt x="190" y="150"/>
                  </a:lnTo>
                  <a:lnTo>
                    <a:pt x="194" y="159"/>
                  </a:lnTo>
                  <a:lnTo>
                    <a:pt x="201" y="168"/>
                  </a:lnTo>
                  <a:lnTo>
                    <a:pt x="206" y="177"/>
                  </a:lnTo>
                  <a:lnTo>
                    <a:pt x="213" y="184"/>
                  </a:lnTo>
                  <a:lnTo>
                    <a:pt x="221" y="191"/>
                  </a:lnTo>
                  <a:lnTo>
                    <a:pt x="228" y="196"/>
                  </a:lnTo>
                  <a:lnTo>
                    <a:pt x="237" y="201"/>
                  </a:lnTo>
                  <a:lnTo>
                    <a:pt x="247" y="206"/>
                  </a:lnTo>
                  <a:lnTo>
                    <a:pt x="257" y="208"/>
                  </a:lnTo>
                  <a:lnTo>
                    <a:pt x="267" y="211"/>
                  </a:lnTo>
                  <a:lnTo>
                    <a:pt x="279" y="212"/>
                  </a:lnTo>
                  <a:lnTo>
                    <a:pt x="290" y="213"/>
                  </a:lnTo>
                  <a:lnTo>
                    <a:pt x="290" y="213"/>
                  </a:lnTo>
                  <a:lnTo>
                    <a:pt x="301" y="212"/>
                  </a:lnTo>
                  <a:lnTo>
                    <a:pt x="311" y="211"/>
                  </a:lnTo>
                  <a:lnTo>
                    <a:pt x="323" y="208"/>
                  </a:lnTo>
                  <a:lnTo>
                    <a:pt x="332" y="205"/>
                  </a:lnTo>
                  <a:lnTo>
                    <a:pt x="342" y="201"/>
                  </a:lnTo>
                  <a:lnTo>
                    <a:pt x="351" y="196"/>
                  </a:lnTo>
                  <a:lnTo>
                    <a:pt x="359" y="190"/>
                  </a:lnTo>
                  <a:lnTo>
                    <a:pt x="367" y="183"/>
                  </a:lnTo>
                  <a:lnTo>
                    <a:pt x="373" y="176"/>
                  </a:lnTo>
                  <a:lnTo>
                    <a:pt x="380" y="168"/>
                  </a:lnTo>
                  <a:lnTo>
                    <a:pt x="385" y="159"/>
                  </a:lnTo>
                  <a:lnTo>
                    <a:pt x="390" y="149"/>
                  </a:lnTo>
                  <a:lnTo>
                    <a:pt x="392" y="139"/>
                  </a:lnTo>
                  <a:lnTo>
                    <a:pt x="395" y="129"/>
                  </a:lnTo>
                  <a:lnTo>
                    <a:pt x="397" y="118"/>
                  </a:lnTo>
                  <a:lnTo>
                    <a:pt x="397" y="106"/>
                  </a:lnTo>
                  <a:lnTo>
                    <a:pt x="397" y="106"/>
                  </a:lnTo>
                  <a:lnTo>
                    <a:pt x="397" y="95"/>
                  </a:lnTo>
                  <a:lnTo>
                    <a:pt x="395" y="84"/>
                  </a:lnTo>
                  <a:lnTo>
                    <a:pt x="392" y="72"/>
                  </a:lnTo>
                  <a:lnTo>
                    <a:pt x="390" y="62"/>
                  </a:lnTo>
                  <a:lnTo>
                    <a:pt x="385" y="53"/>
                  </a:lnTo>
                  <a:lnTo>
                    <a:pt x="380" y="44"/>
                  </a:lnTo>
                  <a:lnTo>
                    <a:pt x="373" y="37"/>
                  </a:lnTo>
                  <a:lnTo>
                    <a:pt x="367" y="29"/>
                  </a:lnTo>
                  <a:lnTo>
                    <a:pt x="359" y="23"/>
                  </a:lnTo>
                  <a:lnTo>
                    <a:pt x="351" y="17"/>
                  </a:lnTo>
                  <a:lnTo>
                    <a:pt x="342" y="12"/>
                  </a:lnTo>
                  <a:lnTo>
                    <a:pt x="332" y="8"/>
                  </a:lnTo>
                  <a:lnTo>
                    <a:pt x="323" y="4"/>
                  </a:lnTo>
                  <a:lnTo>
                    <a:pt x="311" y="2"/>
                  </a:lnTo>
                  <a:lnTo>
                    <a:pt x="301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77" y="0"/>
                  </a:lnTo>
                  <a:lnTo>
                    <a:pt x="266" y="2"/>
                  </a:lnTo>
                  <a:lnTo>
                    <a:pt x="256" y="4"/>
                  </a:lnTo>
                  <a:lnTo>
                    <a:pt x="246" y="8"/>
                  </a:lnTo>
                  <a:lnTo>
                    <a:pt x="237" y="13"/>
                  </a:lnTo>
                  <a:lnTo>
                    <a:pt x="228" y="18"/>
                  </a:lnTo>
                  <a:lnTo>
                    <a:pt x="219" y="24"/>
                  </a:lnTo>
                  <a:lnTo>
                    <a:pt x="212" y="31"/>
                  </a:lnTo>
                  <a:lnTo>
                    <a:pt x="206" y="38"/>
                  </a:lnTo>
                  <a:lnTo>
                    <a:pt x="199" y="47"/>
                  </a:lnTo>
                  <a:lnTo>
                    <a:pt x="194" y="55"/>
                  </a:lnTo>
                  <a:lnTo>
                    <a:pt x="190" y="65"/>
                  </a:lnTo>
                  <a:lnTo>
                    <a:pt x="187" y="75"/>
                  </a:lnTo>
                  <a:lnTo>
                    <a:pt x="184" y="85"/>
                  </a:lnTo>
                  <a:lnTo>
                    <a:pt x="183" y="95"/>
                  </a:lnTo>
                  <a:lnTo>
                    <a:pt x="182" y="106"/>
                  </a:lnTo>
                  <a:lnTo>
                    <a:pt x="182" y="106"/>
                  </a:lnTo>
                  <a:lnTo>
                    <a:pt x="182" y="106"/>
                  </a:lnTo>
                  <a:close/>
                  <a:moveTo>
                    <a:pt x="221" y="106"/>
                  </a:moveTo>
                  <a:lnTo>
                    <a:pt x="221" y="106"/>
                  </a:lnTo>
                  <a:lnTo>
                    <a:pt x="222" y="91"/>
                  </a:lnTo>
                  <a:lnTo>
                    <a:pt x="226" y="77"/>
                  </a:lnTo>
                  <a:lnTo>
                    <a:pt x="232" y="65"/>
                  </a:lnTo>
                  <a:lnTo>
                    <a:pt x="240" y="55"/>
                  </a:lnTo>
                  <a:lnTo>
                    <a:pt x="250" y="46"/>
                  </a:lnTo>
                  <a:lnTo>
                    <a:pt x="262" y="39"/>
                  </a:lnTo>
                  <a:lnTo>
                    <a:pt x="275" y="36"/>
                  </a:lnTo>
                  <a:lnTo>
                    <a:pt x="290" y="34"/>
                  </a:lnTo>
                  <a:lnTo>
                    <a:pt x="290" y="34"/>
                  </a:lnTo>
                  <a:lnTo>
                    <a:pt x="304" y="36"/>
                  </a:lnTo>
                  <a:lnTo>
                    <a:pt x="316" y="39"/>
                  </a:lnTo>
                  <a:lnTo>
                    <a:pt x="329" y="46"/>
                  </a:lnTo>
                  <a:lnTo>
                    <a:pt x="339" y="55"/>
                  </a:lnTo>
                  <a:lnTo>
                    <a:pt x="347" y="65"/>
                  </a:lnTo>
                  <a:lnTo>
                    <a:pt x="353" y="77"/>
                  </a:lnTo>
                  <a:lnTo>
                    <a:pt x="357" y="91"/>
                  </a:lnTo>
                  <a:lnTo>
                    <a:pt x="359" y="106"/>
                  </a:lnTo>
                  <a:lnTo>
                    <a:pt x="359" y="106"/>
                  </a:lnTo>
                  <a:lnTo>
                    <a:pt x="358" y="121"/>
                  </a:lnTo>
                  <a:lnTo>
                    <a:pt x="354" y="135"/>
                  </a:lnTo>
                  <a:lnTo>
                    <a:pt x="348" y="148"/>
                  </a:lnTo>
                  <a:lnTo>
                    <a:pt x="340" y="158"/>
                  </a:lnTo>
                  <a:lnTo>
                    <a:pt x="330" y="167"/>
                  </a:lnTo>
                  <a:lnTo>
                    <a:pt x="319" y="173"/>
                  </a:lnTo>
                  <a:lnTo>
                    <a:pt x="311" y="176"/>
                  </a:lnTo>
                  <a:lnTo>
                    <a:pt x="305" y="178"/>
                  </a:lnTo>
                  <a:lnTo>
                    <a:pt x="298" y="178"/>
                  </a:lnTo>
                  <a:lnTo>
                    <a:pt x="290" y="179"/>
                  </a:lnTo>
                  <a:lnTo>
                    <a:pt x="290" y="179"/>
                  </a:lnTo>
                  <a:lnTo>
                    <a:pt x="275" y="178"/>
                  </a:lnTo>
                  <a:lnTo>
                    <a:pt x="262" y="173"/>
                  </a:lnTo>
                  <a:lnTo>
                    <a:pt x="251" y="167"/>
                  </a:lnTo>
                  <a:lnTo>
                    <a:pt x="241" y="158"/>
                  </a:lnTo>
                  <a:lnTo>
                    <a:pt x="232" y="148"/>
                  </a:lnTo>
                  <a:lnTo>
                    <a:pt x="226" y="135"/>
                  </a:lnTo>
                  <a:lnTo>
                    <a:pt x="222" y="121"/>
                  </a:lnTo>
                  <a:lnTo>
                    <a:pt x="221" y="106"/>
                  </a:lnTo>
                  <a:lnTo>
                    <a:pt x="221" y="106"/>
                  </a:lnTo>
                  <a:lnTo>
                    <a:pt x="221" y="106"/>
                  </a:lnTo>
                  <a:close/>
                  <a:moveTo>
                    <a:pt x="600" y="163"/>
                  </a:moveTo>
                  <a:lnTo>
                    <a:pt x="600" y="163"/>
                  </a:lnTo>
                  <a:lnTo>
                    <a:pt x="589" y="169"/>
                  </a:lnTo>
                  <a:lnTo>
                    <a:pt x="577" y="174"/>
                  </a:lnTo>
                  <a:lnTo>
                    <a:pt x="565" y="178"/>
                  </a:lnTo>
                  <a:lnTo>
                    <a:pt x="551" y="179"/>
                  </a:lnTo>
                  <a:lnTo>
                    <a:pt x="551" y="179"/>
                  </a:lnTo>
                  <a:lnTo>
                    <a:pt x="536" y="178"/>
                  </a:lnTo>
                  <a:lnTo>
                    <a:pt x="522" y="174"/>
                  </a:lnTo>
                  <a:lnTo>
                    <a:pt x="511" y="168"/>
                  </a:lnTo>
                  <a:lnTo>
                    <a:pt x="499" y="159"/>
                  </a:lnTo>
                  <a:lnTo>
                    <a:pt x="492" y="148"/>
                  </a:lnTo>
                  <a:lnTo>
                    <a:pt x="485" y="137"/>
                  </a:lnTo>
                  <a:lnTo>
                    <a:pt x="482" y="121"/>
                  </a:lnTo>
                  <a:lnTo>
                    <a:pt x="480" y="106"/>
                  </a:lnTo>
                  <a:lnTo>
                    <a:pt x="480" y="106"/>
                  </a:lnTo>
                  <a:lnTo>
                    <a:pt x="482" y="90"/>
                  </a:lnTo>
                  <a:lnTo>
                    <a:pt x="485" y="76"/>
                  </a:lnTo>
                  <a:lnTo>
                    <a:pt x="490" y="63"/>
                  </a:lnTo>
                  <a:lnTo>
                    <a:pt x="499" y="53"/>
                  </a:lnTo>
                  <a:lnTo>
                    <a:pt x="509" y="44"/>
                  </a:lnTo>
                  <a:lnTo>
                    <a:pt x="521" y="39"/>
                  </a:lnTo>
                  <a:lnTo>
                    <a:pt x="533" y="36"/>
                  </a:lnTo>
                  <a:lnTo>
                    <a:pt x="547" y="34"/>
                  </a:lnTo>
                  <a:lnTo>
                    <a:pt x="547" y="34"/>
                  </a:lnTo>
                  <a:lnTo>
                    <a:pt x="561" y="34"/>
                  </a:lnTo>
                  <a:lnTo>
                    <a:pt x="574" y="38"/>
                  </a:lnTo>
                  <a:lnTo>
                    <a:pt x="584" y="42"/>
                  </a:lnTo>
                  <a:lnTo>
                    <a:pt x="594" y="48"/>
                  </a:lnTo>
                  <a:lnTo>
                    <a:pt x="610" y="20"/>
                  </a:lnTo>
                  <a:lnTo>
                    <a:pt x="610" y="20"/>
                  </a:lnTo>
                  <a:lnTo>
                    <a:pt x="605" y="17"/>
                  </a:lnTo>
                  <a:lnTo>
                    <a:pt x="599" y="12"/>
                  </a:lnTo>
                  <a:lnTo>
                    <a:pt x="591" y="9"/>
                  </a:lnTo>
                  <a:lnTo>
                    <a:pt x="584" y="5"/>
                  </a:lnTo>
                  <a:lnTo>
                    <a:pt x="575" y="3"/>
                  </a:lnTo>
                  <a:lnTo>
                    <a:pt x="566" y="2"/>
                  </a:lnTo>
                  <a:lnTo>
                    <a:pt x="557" y="0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535" y="0"/>
                  </a:lnTo>
                  <a:lnTo>
                    <a:pt x="523" y="2"/>
                  </a:lnTo>
                  <a:lnTo>
                    <a:pt x="512" y="4"/>
                  </a:lnTo>
                  <a:lnTo>
                    <a:pt x="502" y="8"/>
                  </a:lnTo>
                  <a:lnTo>
                    <a:pt x="493" y="13"/>
                  </a:lnTo>
                  <a:lnTo>
                    <a:pt x="484" y="18"/>
                  </a:lnTo>
                  <a:lnTo>
                    <a:pt x="475" y="24"/>
                  </a:lnTo>
                  <a:lnTo>
                    <a:pt x="469" y="31"/>
                  </a:lnTo>
                  <a:lnTo>
                    <a:pt x="463" y="38"/>
                  </a:lnTo>
                  <a:lnTo>
                    <a:pt x="456" y="47"/>
                  </a:lnTo>
                  <a:lnTo>
                    <a:pt x="453" y="56"/>
                  </a:lnTo>
                  <a:lnTo>
                    <a:pt x="449" y="65"/>
                  </a:lnTo>
                  <a:lnTo>
                    <a:pt x="445" y="75"/>
                  </a:lnTo>
                  <a:lnTo>
                    <a:pt x="444" y="85"/>
                  </a:lnTo>
                  <a:lnTo>
                    <a:pt x="443" y="95"/>
                  </a:lnTo>
                  <a:lnTo>
                    <a:pt x="441" y="106"/>
                  </a:lnTo>
                  <a:lnTo>
                    <a:pt x="441" y="106"/>
                  </a:lnTo>
                  <a:lnTo>
                    <a:pt x="443" y="119"/>
                  </a:lnTo>
                  <a:lnTo>
                    <a:pt x="444" y="129"/>
                  </a:lnTo>
                  <a:lnTo>
                    <a:pt x="446" y="140"/>
                  </a:lnTo>
                  <a:lnTo>
                    <a:pt x="449" y="150"/>
                  </a:lnTo>
                  <a:lnTo>
                    <a:pt x="454" y="159"/>
                  </a:lnTo>
                  <a:lnTo>
                    <a:pt x="459" y="168"/>
                  </a:lnTo>
                  <a:lnTo>
                    <a:pt x="464" y="177"/>
                  </a:lnTo>
                  <a:lnTo>
                    <a:pt x="472" y="184"/>
                  </a:lnTo>
                  <a:lnTo>
                    <a:pt x="479" y="191"/>
                  </a:lnTo>
                  <a:lnTo>
                    <a:pt x="487" y="196"/>
                  </a:lnTo>
                  <a:lnTo>
                    <a:pt x="496" y="201"/>
                  </a:lnTo>
                  <a:lnTo>
                    <a:pt x="504" y="206"/>
                  </a:lnTo>
                  <a:lnTo>
                    <a:pt x="514" y="208"/>
                  </a:lnTo>
                  <a:lnTo>
                    <a:pt x="526" y="211"/>
                  </a:lnTo>
                  <a:lnTo>
                    <a:pt x="537" y="212"/>
                  </a:lnTo>
                  <a:lnTo>
                    <a:pt x="548" y="213"/>
                  </a:lnTo>
                  <a:lnTo>
                    <a:pt x="548" y="213"/>
                  </a:lnTo>
                  <a:lnTo>
                    <a:pt x="559" y="212"/>
                  </a:lnTo>
                  <a:lnTo>
                    <a:pt x="567" y="211"/>
                  </a:lnTo>
                  <a:lnTo>
                    <a:pt x="577" y="210"/>
                  </a:lnTo>
                  <a:lnTo>
                    <a:pt x="586" y="207"/>
                  </a:lnTo>
                  <a:lnTo>
                    <a:pt x="595" y="203"/>
                  </a:lnTo>
                  <a:lnTo>
                    <a:pt x="603" y="200"/>
                  </a:lnTo>
                  <a:lnTo>
                    <a:pt x="609" y="195"/>
                  </a:lnTo>
                  <a:lnTo>
                    <a:pt x="614" y="190"/>
                  </a:lnTo>
                  <a:lnTo>
                    <a:pt x="600" y="163"/>
                  </a:lnTo>
                  <a:lnTo>
                    <a:pt x="600" y="163"/>
                  </a:lnTo>
                  <a:lnTo>
                    <a:pt x="600" y="163"/>
                  </a:lnTo>
                  <a:close/>
                  <a:moveTo>
                    <a:pt x="693" y="121"/>
                  </a:moveTo>
                  <a:lnTo>
                    <a:pt x="787" y="121"/>
                  </a:lnTo>
                  <a:lnTo>
                    <a:pt x="787" y="121"/>
                  </a:lnTo>
                  <a:lnTo>
                    <a:pt x="783" y="135"/>
                  </a:lnTo>
                  <a:lnTo>
                    <a:pt x="778" y="147"/>
                  </a:lnTo>
                  <a:lnTo>
                    <a:pt x="770" y="157"/>
                  </a:lnTo>
                  <a:lnTo>
                    <a:pt x="762" y="164"/>
                  </a:lnTo>
                  <a:lnTo>
                    <a:pt x="751" y="171"/>
                  </a:lnTo>
                  <a:lnTo>
                    <a:pt x="740" y="176"/>
                  </a:lnTo>
                  <a:lnTo>
                    <a:pt x="727" y="178"/>
                  </a:lnTo>
                  <a:lnTo>
                    <a:pt x="715" y="179"/>
                  </a:lnTo>
                  <a:lnTo>
                    <a:pt x="715" y="179"/>
                  </a:lnTo>
                  <a:lnTo>
                    <a:pt x="700" y="178"/>
                  </a:lnTo>
                  <a:lnTo>
                    <a:pt x="685" y="174"/>
                  </a:lnTo>
                  <a:lnTo>
                    <a:pt x="672" y="168"/>
                  </a:lnTo>
                  <a:lnTo>
                    <a:pt x="662" y="161"/>
                  </a:lnTo>
                  <a:lnTo>
                    <a:pt x="646" y="192"/>
                  </a:lnTo>
                  <a:lnTo>
                    <a:pt x="646" y="192"/>
                  </a:lnTo>
                  <a:lnTo>
                    <a:pt x="652" y="196"/>
                  </a:lnTo>
                  <a:lnTo>
                    <a:pt x="659" y="200"/>
                  </a:lnTo>
                  <a:lnTo>
                    <a:pt x="667" y="203"/>
                  </a:lnTo>
                  <a:lnTo>
                    <a:pt x="676" y="207"/>
                  </a:lnTo>
                  <a:lnTo>
                    <a:pt x="685" y="210"/>
                  </a:lnTo>
                  <a:lnTo>
                    <a:pt x="695" y="211"/>
                  </a:lnTo>
                  <a:lnTo>
                    <a:pt x="705" y="212"/>
                  </a:lnTo>
                  <a:lnTo>
                    <a:pt x="716" y="213"/>
                  </a:lnTo>
                  <a:lnTo>
                    <a:pt x="716" y="213"/>
                  </a:lnTo>
                  <a:lnTo>
                    <a:pt x="727" y="212"/>
                  </a:lnTo>
                  <a:lnTo>
                    <a:pt x="739" y="211"/>
                  </a:lnTo>
                  <a:lnTo>
                    <a:pt x="750" y="208"/>
                  </a:lnTo>
                  <a:lnTo>
                    <a:pt x="760" y="206"/>
                  </a:lnTo>
                  <a:lnTo>
                    <a:pt x="770" y="201"/>
                  </a:lnTo>
                  <a:lnTo>
                    <a:pt x="779" y="196"/>
                  </a:lnTo>
                  <a:lnTo>
                    <a:pt x="787" y="191"/>
                  </a:lnTo>
                  <a:lnTo>
                    <a:pt x="794" y="184"/>
                  </a:lnTo>
                  <a:lnTo>
                    <a:pt x="801" y="177"/>
                  </a:lnTo>
                  <a:lnTo>
                    <a:pt x="807" y="168"/>
                  </a:lnTo>
                  <a:lnTo>
                    <a:pt x="812" y="159"/>
                  </a:lnTo>
                  <a:lnTo>
                    <a:pt x="816" y="150"/>
                  </a:lnTo>
                  <a:lnTo>
                    <a:pt x="820" y="140"/>
                  </a:lnTo>
                  <a:lnTo>
                    <a:pt x="822" y="129"/>
                  </a:lnTo>
                  <a:lnTo>
                    <a:pt x="823" y="118"/>
                  </a:lnTo>
                  <a:lnTo>
                    <a:pt x="823" y="106"/>
                  </a:lnTo>
                  <a:lnTo>
                    <a:pt x="823" y="106"/>
                  </a:lnTo>
                  <a:lnTo>
                    <a:pt x="823" y="95"/>
                  </a:lnTo>
                  <a:lnTo>
                    <a:pt x="822" y="84"/>
                  </a:lnTo>
                  <a:lnTo>
                    <a:pt x="820" y="72"/>
                  </a:lnTo>
                  <a:lnTo>
                    <a:pt x="816" y="62"/>
                  </a:lnTo>
                  <a:lnTo>
                    <a:pt x="812" y="53"/>
                  </a:lnTo>
                  <a:lnTo>
                    <a:pt x="807" y="44"/>
                  </a:lnTo>
                  <a:lnTo>
                    <a:pt x="801" y="36"/>
                  </a:lnTo>
                  <a:lnTo>
                    <a:pt x="794" y="29"/>
                  </a:lnTo>
                  <a:lnTo>
                    <a:pt x="787" y="22"/>
                  </a:lnTo>
                  <a:lnTo>
                    <a:pt x="779" y="17"/>
                  </a:lnTo>
                  <a:lnTo>
                    <a:pt x="770" y="12"/>
                  </a:lnTo>
                  <a:lnTo>
                    <a:pt x="762" y="8"/>
                  </a:lnTo>
                  <a:lnTo>
                    <a:pt x="751" y="4"/>
                  </a:lnTo>
                  <a:lnTo>
                    <a:pt x="741" y="2"/>
                  </a:lnTo>
                  <a:lnTo>
                    <a:pt x="731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09" y="0"/>
                  </a:lnTo>
                  <a:lnTo>
                    <a:pt x="697" y="2"/>
                  </a:lnTo>
                  <a:lnTo>
                    <a:pt x="687" y="4"/>
                  </a:lnTo>
                  <a:lnTo>
                    <a:pt x="678" y="7"/>
                  </a:lnTo>
                  <a:lnTo>
                    <a:pt x="669" y="10"/>
                  </a:lnTo>
                  <a:lnTo>
                    <a:pt x="662" y="14"/>
                  </a:lnTo>
                  <a:lnTo>
                    <a:pt x="654" y="18"/>
                  </a:lnTo>
                  <a:lnTo>
                    <a:pt x="648" y="23"/>
                  </a:lnTo>
                  <a:lnTo>
                    <a:pt x="663" y="49"/>
                  </a:lnTo>
                  <a:lnTo>
                    <a:pt x="663" y="49"/>
                  </a:lnTo>
                  <a:lnTo>
                    <a:pt x="675" y="43"/>
                  </a:lnTo>
                  <a:lnTo>
                    <a:pt x="686" y="38"/>
                  </a:lnTo>
                  <a:lnTo>
                    <a:pt x="698" y="34"/>
                  </a:lnTo>
                  <a:lnTo>
                    <a:pt x="711" y="34"/>
                  </a:lnTo>
                  <a:lnTo>
                    <a:pt x="711" y="34"/>
                  </a:lnTo>
                  <a:lnTo>
                    <a:pt x="725" y="34"/>
                  </a:lnTo>
                  <a:lnTo>
                    <a:pt x="738" y="37"/>
                  </a:lnTo>
                  <a:lnTo>
                    <a:pt x="750" y="42"/>
                  </a:lnTo>
                  <a:lnTo>
                    <a:pt x="760" y="48"/>
                  </a:lnTo>
                  <a:lnTo>
                    <a:pt x="769" y="56"/>
                  </a:lnTo>
                  <a:lnTo>
                    <a:pt x="777" y="65"/>
                  </a:lnTo>
                  <a:lnTo>
                    <a:pt x="782" y="75"/>
                  </a:lnTo>
                  <a:lnTo>
                    <a:pt x="785" y="87"/>
                  </a:lnTo>
                  <a:lnTo>
                    <a:pt x="693" y="87"/>
                  </a:lnTo>
                  <a:lnTo>
                    <a:pt x="693" y="121"/>
                  </a:lnTo>
                  <a:lnTo>
                    <a:pt x="693" y="121"/>
                  </a:lnTo>
                  <a:lnTo>
                    <a:pt x="693" y="121"/>
                  </a:lnTo>
                  <a:close/>
                  <a:moveTo>
                    <a:pt x="884" y="210"/>
                  </a:moveTo>
                  <a:lnTo>
                    <a:pt x="919" y="210"/>
                  </a:lnTo>
                  <a:lnTo>
                    <a:pt x="919" y="104"/>
                  </a:lnTo>
                  <a:lnTo>
                    <a:pt x="1004" y="210"/>
                  </a:lnTo>
                  <a:lnTo>
                    <a:pt x="1050" y="210"/>
                  </a:lnTo>
                  <a:lnTo>
                    <a:pt x="959" y="100"/>
                  </a:lnTo>
                  <a:lnTo>
                    <a:pt x="1045" y="3"/>
                  </a:lnTo>
                  <a:lnTo>
                    <a:pt x="1001" y="3"/>
                  </a:lnTo>
                  <a:lnTo>
                    <a:pt x="919" y="101"/>
                  </a:lnTo>
                  <a:lnTo>
                    <a:pt x="919" y="3"/>
                  </a:lnTo>
                  <a:lnTo>
                    <a:pt x="884" y="3"/>
                  </a:lnTo>
                  <a:lnTo>
                    <a:pt x="884" y="210"/>
                  </a:lnTo>
                  <a:lnTo>
                    <a:pt x="884" y="210"/>
                  </a:lnTo>
                  <a:lnTo>
                    <a:pt x="884" y="210"/>
                  </a:lnTo>
                  <a:close/>
                  <a:moveTo>
                    <a:pt x="1232" y="163"/>
                  </a:moveTo>
                  <a:lnTo>
                    <a:pt x="1232" y="163"/>
                  </a:lnTo>
                  <a:lnTo>
                    <a:pt x="1220" y="169"/>
                  </a:lnTo>
                  <a:lnTo>
                    <a:pt x="1208" y="174"/>
                  </a:lnTo>
                  <a:lnTo>
                    <a:pt x="1195" y="178"/>
                  </a:lnTo>
                  <a:lnTo>
                    <a:pt x="1183" y="179"/>
                  </a:lnTo>
                  <a:lnTo>
                    <a:pt x="1183" y="179"/>
                  </a:lnTo>
                  <a:lnTo>
                    <a:pt x="1167" y="178"/>
                  </a:lnTo>
                  <a:lnTo>
                    <a:pt x="1154" y="174"/>
                  </a:lnTo>
                  <a:lnTo>
                    <a:pt x="1141" y="168"/>
                  </a:lnTo>
                  <a:lnTo>
                    <a:pt x="1131" y="159"/>
                  </a:lnTo>
                  <a:lnTo>
                    <a:pt x="1122" y="148"/>
                  </a:lnTo>
                  <a:lnTo>
                    <a:pt x="1116" y="137"/>
                  </a:lnTo>
                  <a:lnTo>
                    <a:pt x="1112" y="121"/>
                  </a:lnTo>
                  <a:lnTo>
                    <a:pt x="1111" y="106"/>
                  </a:lnTo>
                  <a:lnTo>
                    <a:pt x="1111" y="106"/>
                  </a:lnTo>
                  <a:lnTo>
                    <a:pt x="1112" y="90"/>
                  </a:lnTo>
                  <a:lnTo>
                    <a:pt x="1116" y="76"/>
                  </a:lnTo>
                  <a:lnTo>
                    <a:pt x="1122" y="63"/>
                  </a:lnTo>
                  <a:lnTo>
                    <a:pt x="1130" y="53"/>
                  </a:lnTo>
                  <a:lnTo>
                    <a:pt x="1140" y="44"/>
                  </a:lnTo>
                  <a:lnTo>
                    <a:pt x="1151" y="39"/>
                  </a:lnTo>
                  <a:lnTo>
                    <a:pt x="1164" y="36"/>
                  </a:lnTo>
                  <a:lnTo>
                    <a:pt x="1178" y="34"/>
                  </a:lnTo>
                  <a:lnTo>
                    <a:pt x="1178" y="34"/>
                  </a:lnTo>
                  <a:lnTo>
                    <a:pt x="1193" y="34"/>
                  </a:lnTo>
                  <a:lnTo>
                    <a:pt x="1204" y="38"/>
                  </a:lnTo>
                  <a:lnTo>
                    <a:pt x="1215" y="42"/>
                  </a:lnTo>
                  <a:lnTo>
                    <a:pt x="1224" y="48"/>
                  </a:lnTo>
                  <a:lnTo>
                    <a:pt x="1241" y="20"/>
                  </a:lnTo>
                  <a:lnTo>
                    <a:pt x="1241" y="20"/>
                  </a:lnTo>
                  <a:lnTo>
                    <a:pt x="1236" y="17"/>
                  </a:lnTo>
                  <a:lnTo>
                    <a:pt x="1229" y="12"/>
                  </a:lnTo>
                  <a:lnTo>
                    <a:pt x="1222" y="9"/>
                  </a:lnTo>
                  <a:lnTo>
                    <a:pt x="1214" y="5"/>
                  </a:lnTo>
                  <a:lnTo>
                    <a:pt x="1207" y="3"/>
                  </a:lnTo>
                  <a:lnTo>
                    <a:pt x="1198" y="2"/>
                  </a:lnTo>
                  <a:lnTo>
                    <a:pt x="1188" y="0"/>
                  </a:lnTo>
                  <a:lnTo>
                    <a:pt x="1178" y="0"/>
                  </a:lnTo>
                  <a:lnTo>
                    <a:pt x="1178" y="0"/>
                  </a:lnTo>
                  <a:lnTo>
                    <a:pt x="1166" y="0"/>
                  </a:lnTo>
                  <a:lnTo>
                    <a:pt x="1154" y="2"/>
                  </a:lnTo>
                  <a:lnTo>
                    <a:pt x="1144" y="4"/>
                  </a:lnTo>
                  <a:lnTo>
                    <a:pt x="1133" y="8"/>
                  </a:lnTo>
                  <a:lnTo>
                    <a:pt x="1123" y="13"/>
                  </a:lnTo>
                  <a:lnTo>
                    <a:pt x="1115" y="18"/>
                  </a:lnTo>
                  <a:lnTo>
                    <a:pt x="1107" y="24"/>
                  </a:lnTo>
                  <a:lnTo>
                    <a:pt x="1099" y="31"/>
                  </a:lnTo>
                  <a:lnTo>
                    <a:pt x="1093" y="38"/>
                  </a:lnTo>
                  <a:lnTo>
                    <a:pt x="1088" y="47"/>
                  </a:lnTo>
                  <a:lnTo>
                    <a:pt x="1083" y="56"/>
                  </a:lnTo>
                  <a:lnTo>
                    <a:pt x="1079" y="65"/>
                  </a:lnTo>
                  <a:lnTo>
                    <a:pt x="1077" y="75"/>
                  </a:lnTo>
                  <a:lnTo>
                    <a:pt x="1074" y="85"/>
                  </a:lnTo>
                  <a:lnTo>
                    <a:pt x="1073" y="95"/>
                  </a:lnTo>
                  <a:lnTo>
                    <a:pt x="1073" y="106"/>
                  </a:lnTo>
                  <a:lnTo>
                    <a:pt x="1073" y="106"/>
                  </a:lnTo>
                  <a:lnTo>
                    <a:pt x="1073" y="119"/>
                  </a:lnTo>
                  <a:lnTo>
                    <a:pt x="1074" y="129"/>
                  </a:lnTo>
                  <a:lnTo>
                    <a:pt x="1077" y="140"/>
                  </a:lnTo>
                  <a:lnTo>
                    <a:pt x="1080" y="150"/>
                  </a:lnTo>
                  <a:lnTo>
                    <a:pt x="1084" y="159"/>
                  </a:lnTo>
                  <a:lnTo>
                    <a:pt x="1089" y="168"/>
                  </a:lnTo>
                  <a:lnTo>
                    <a:pt x="1096" y="177"/>
                  </a:lnTo>
                  <a:lnTo>
                    <a:pt x="1102" y="184"/>
                  </a:lnTo>
                  <a:lnTo>
                    <a:pt x="1109" y="191"/>
                  </a:lnTo>
                  <a:lnTo>
                    <a:pt x="1117" y="196"/>
                  </a:lnTo>
                  <a:lnTo>
                    <a:pt x="1126" y="201"/>
                  </a:lnTo>
                  <a:lnTo>
                    <a:pt x="1136" y="206"/>
                  </a:lnTo>
                  <a:lnTo>
                    <a:pt x="1146" y="208"/>
                  </a:lnTo>
                  <a:lnTo>
                    <a:pt x="1156" y="211"/>
                  </a:lnTo>
                  <a:lnTo>
                    <a:pt x="1167" y="212"/>
                  </a:lnTo>
                  <a:lnTo>
                    <a:pt x="1179" y="213"/>
                  </a:lnTo>
                  <a:lnTo>
                    <a:pt x="1179" y="213"/>
                  </a:lnTo>
                  <a:lnTo>
                    <a:pt x="1189" y="212"/>
                  </a:lnTo>
                  <a:lnTo>
                    <a:pt x="1199" y="211"/>
                  </a:lnTo>
                  <a:lnTo>
                    <a:pt x="1208" y="210"/>
                  </a:lnTo>
                  <a:lnTo>
                    <a:pt x="1218" y="207"/>
                  </a:lnTo>
                  <a:lnTo>
                    <a:pt x="1225" y="203"/>
                  </a:lnTo>
                  <a:lnTo>
                    <a:pt x="1233" y="200"/>
                  </a:lnTo>
                  <a:lnTo>
                    <a:pt x="1239" y="195"/>
                  </a:lnTo>
                  <a:lnTo>
                    <a:pt x="1246" y="190"/>
                  </a:lnTo>
                  <a:lnTo>
                    <a:pt x="1232" y="163"/>
                  </a:lnTo>
                  <a:lnTo>
                    <a:pt x="1232" y="163"/>
                  </a:lnTo>
                  <a:lnTo>
                    <a:pt x="1232" y="163"/>
                  </a:lnTo>
                  <a:close/>
                  <a:moveTo>
                    <a:pt x="1331" y="210"/>
                  </a:moveTo>
                  <a:lnTo>
                    <a:pt x="1440" y="63"/>
                  </a:lnTo>
                  <a:lnTo>
                    <a:pt x="1440" y="210"/>
                  </a:lnTo>
                  <a:lnTo>
                    <a:pt x="1475" y="210"/>
                  </a:lnTo>
                  <a:lnTo>
                    <a:pt x="1475" y="3"/>
                  </a:lnTo>
                  <a:lnTo>
                    <a:pt x="1444" y="3"/>
                  </a:lnTo>
                  <a:lnTo>
                    <a:pt x="1335" y="150"/>
                  </a:lnTo>
                  <a:lnTo>
                    <a:pt x="1335" y="3"/>
                  </a:lnTo>
                  <a:lnTo>
                    <a:pt x="1299" y="3"/>
                  </a:lnTo>
                  <a:lnTo>
                    <a:pt x="1299" y="210"/>
                  </a:lnTo>
                  <a:lnTo>
                    <a:pt x="1331" y="210"/>
                  </a:lnTo>
                  <a:lnTo>
                    <a:pt x="1331" y="210"/>
                  </a:lnTo>
                  <a:lnTo>
                    <a:pt x="1331" y="210"/>
                  </a:lnTo>
                  <a:close/>
                  <a:moveTo>
                    <a:pt x="1551" y="210"/>
                  </a:moveTo>
                  <a:lnTo>
                    <a:pt x="1587" y="210"/>
                  </a:lnTo>
                  <a:lnTo>
                    <a:pt x="1587" y="61"/>
                  </a:lnTo>
                  <a:lnTo>
                    <a:pt x="1653" y="152"/>
                  </a:lnTo>
                  <a:lnTo>
                    <a:pt x="1658" y="152"/>
                  </a:lnTo>
                  <a:lnTo>
                    <a:pt x="1723" y="61"/>
                  </a:lnTo>
                  <a:lnTo>
                    <a:pt x="1723" y="210"/>
                  </a:lnTo>
                  <a:lnTo>
                    <a:pt x="1759" y="210"/>
                  </a:lnTo>
                  <a:lnTo>
                    <a:pt x="1759" y="3"/>
                  </a:lnTo>
                  <a:lnTo>
                    <a:pt x="1725" y="3"/>
                  </a:lnTo>
                  <a:lnTo>
                    <a:pt x="1658" y="100"/>
                  </a:lnTo>
                  <a:lnTo>
                    <a:pt x="1587" y="3"/>
                  </a:lnTo>
                  <a:lnTo>
                    <a:pt x="1551" y="3"/>
                  </a:lnTo>
                  <a:lnTo>
                    <a:pt x="1551" y="210"/>
                  </a:lnTo>
                  <a:lnTo>
                    <a:pt x="1551" y="210"/>
                  </a:lnTo>
                  <a:lnTo>
                    <a:pt x="1551" y="210"/>
                  </a:lnTo>
                  <a:close/>
                  <a:moveTo>
                    <a:pt x="1834" y="210"/>
                  </a:moveTo>
                  <a:lnTo>
                    <a:pt x="1834" y="210"/>
                  </a:lnTo>
                  <a:lnTo>
                    <a:pt x="1857" y="211"/>
                  </a:lnTo>
                  <a:lnTo>
                    <a:pt x="1887" y="211"/>
                  </a:lnTo>
                  <a:lnTo>
                    <a:pt x="1887" y="211"/>
                  </a:lnTo>
                  <a:lnTo>
                    <a:pt x="1906" y="210"/>
                  </a:lnTo>
                  <a:lnTo>
                    <a:pt x="1921" y="207"/>
                  </a:lnTo>
                  <a:lnTo>
                    <a:pt x="1935" y="201"/>
                  </a:lnTo>
                  <a:lnTo>
                    <a:pt x="1947" y="193"/>
                  </a:lnTo>
                  <a:lnTo>
                    <a:pt x="1952" y="188"/>
                  </a:lnTo>
                  <a:lnTo>
                    <a:pt x="1955" y="183"/>
                  </a:lnTo>
                  <a:lnTo>
                    <a:pt x="1959" y="178"/>
                  </a:lnTo>
                  <a:lnTo>
                    <a:pt x="1962" y="172"/>
                  </a:lnTo>
                  <a:lnTo>
                    <a:pt x="1967" y="159"/>
                  </a:lnTo>
                  <a:lnTo>
                    <a:pt x="1968" y="144"/>
                  </a:lnTo>
                  <a:lnTo>
                    <a:pt x="1968" y="144"/>
                  </a:lnTo>
                  <a:lnTo>
                    <a:pt x="1967" y="130"/>
                  </a:lnTo>
                  <a:lnTo>
                    <a:pt x="1963" y="118"/>
                  </a:lnTo>
                  <a:lnTo>
                    <a:pt x="1957" y="108"/>
                  </a:lnTo>
                  <a:lnTo>
                    <a:pt x="1949" y="99"/>
                  </a:lnTo>
                  <a:lnTo>
                    <a:pt x="1939" y="91"/>
                  </a:lnTo>
                  <a:lnTo>
                    <a:pt x="1928" y="86"/>
                  </a:lnTo>
                  <a:lnTo>
                    <a:pt x="1914" y="82"/>
                  </a:lnTo>
                  <a:lnTo>
                    <a:pt x="1899" y="81"/>
                  </a:lnTo>
                  <a:lnTo>
                    <a:pt x="1899" y="81"/>
                  </a:lnTo>
                  <a:lnTo>
                    <a:pt x="1885" y="82"/>
                  </a:lnTo>
                  <a:lnTo>
                    <a:pt x="1871" y="84"/>
                  </a:lnTo>
                  <a:lnTo>
                    <a:pt x="1871" y="37"/>
                  </a:lnTo>
                  <a:lnTo>
                    <a:pt x="1955" y="37"/>
                  </a:lnTo>
                  <a:lnTo>
                    <a:pt x="1955" y="3"/>
                  </a:lnTo>
                  <a:lnTo>
                    <a:pt x="1834" y="3"/>
                  </a:lnTo>
                  <a:lnTo>
                    <a:pt x="1834" y="210"/>
                  </a:lnTo>
                  <a:lnTo>
                    <a:pt x="1834" y="210"/>
                  </a:lnTo>
                  <a:lnTo>
                    <a:pt x="1834" y="210"/>
                  </a:lnTo>
                  <a:close/>
                  <a:moveTo>
                    <a:pt x="1895" y="115"/>
                  </a:moveTo>
                  <a:lnTo>
                    <a:pt x="1895" y="115"/>
                  </a:lnTo>
                  <a:lnTo>
                    <a:pt x="1904" y="116"/>
                  </a:lnTo>
                  <a:lnTo>
                    <a:pt x="1911" y="118"/>
                  </a:lnTo>
                  <a:lnTo>
                    <a:pt x="1918" y="120"/>
                  </a:lnTo>
                  <a:lnTo>
                    <a:pt x="1923" y="124"/>
                  </a:lnTo>
                  <a:lnTo>
                    <a:pt x="1926" y="129"/>
                  </a:lnTo>
                  <a:lnTo>
                    <a:pt x="1929" y="134"/>
                  </a:lnTo>
                  <a:lnTo>
                    <a:pt x="1931" y="140"/>
                  </a:lnTo>
                  <a:lnTo>
                    <a:pt x="1931" y="147"/>
                  </a:lnTo>
                  <a:lnTo>
                    <a:pt x="1931" y="147"/>
                  </a:lnTo>
                  <a:lnTo>
                    <a:pt x="1931" y="153"/>
                  </a:lnTo>
                  <a:lnTo>
                    <a:pt x="1929" y="159"/>
                  </a:lnTo>
                  <a:lnTo>
                    <a:pt x="1926" y="164"/>
                  </a:lnTo>
                  <a:lnTo>
                    <a:pt x="1923" y="168"/>
                  </a:lnTo>
                  <a:lnTo>
                    <a:pt x="1918" y="172"/>
                  </a:lnTo>
                  <a:lnTo>
                    <a:pt x="1911" y="174"/>
                  </a:lnTo>
                  <a:lnTo>
                    <a:pt x="1902" y="177"/>
                  </a:lnTo>
                  <a:lnTo>
                    <a:pt x="1894" y="177"/>
                  </a:lnTo>
                  <a:lnTo>
                    <a:pt x="1894" y="177"/>
                  </a:lnTo>
                  <a:lnTo>
                    <a:pt x="1871" y="176"/>
                  </a:lnTo>
                  <a:lnTo>
                    <a:pt x="1871" y="118"/>
                  </a:lnTo>
                  <a:lnTo>
                    <a:pt x="1871" y="118"/>
                  </a:lnTo>
                  <a:lnTo>
                    <a:pt x="1884" y="116"/>
                  </a:lnTo>
                  <a:lnTo>
                    <a:pt x="1895" y="115"/>
                  </a:lnTo>
                  <a:lnTo>
                    <a:pt x="1895" y="115"/>
                  </a:lnTo>
                  <a:lnTo>
                    <a:pt x="1895" y="115"/>
                  </a:lnTo>
                  <a:close/>
                  <a:moveTo>
                    <a:pt x="2006" y="210"/>
                  </a:moveTo>
                  <a:lnTo>
                    <a:pt x="2044" y="210"/>
                  </a:lnTo>
                  <a:lnTo>
                    <a:pt x="2065" y="157"/>
                  </a:lnTo>
                  <a:lnTo>
                    <a:pt x="2153" y="157"/>
                  </a:lnTo>
                  <a:lnTo>
                    <a:pt x="2175" y="210"/>
                  </a:lnTo>
                  <a:lnTo>
                    <a:pt x="2213" y="210"/>
                  </a:lnTo>
                  <a:lnTo>
                    <a:pt x="2126" y="3"/>
                  </a:lnTo>
                  <a:lnTo>
                    <a:pt x="2094" y="3"/>
                  </a:lnTo>
                  <a:lnTo>
                    <a:pt x="2006" y="210"/>
                  </a:lnTo>
                  <a:lnTo>
                    <a:pt x="2006" y="210"/>
                  </a:lnTo>
                  <a:lnTo>
                    <a:pt x="2006" y="210"/>
                  </a:lnTo>
                  <a:close/>
                  <a:moveTo>
                    <a:pt x="2109" y="49"/>
                  </a:moveTo>
                  <a:lnTo>
                    <a:pt x="2140" y="123"/>
                  </a:lnTo>
                  <a:lnTo>
                    <a:pt x="2079" y="123"/>
                  </a:lnTo>
                  <a:lnTo>
                    <a:pt x="2109" y="49"/>
                  </a:lnTo>
                  <a:lnTo>
                    <a:pt x="2109" y="49"/>
                  </a:lnTo>
                  <a:lnTo>
                    <a:pt x="2109" y="49"/>
                  </a:lnTo>
                  <a:close/>
                  <a:moveTo>
                    <a:pt x="2393" y="210"/>
                  </a:moveTo>
                  <a:lnTo>
                    <a:pt x="2428" y="210"/>
                  </a:lnTo>
                  <a:lnTo>
                    <a:pt x="2428" y="3"/>
                  </a:lnTo>
                  <a:lnTo>
                    <a:pt x="2393" y="3"/>
                  </a:lnTo>
                  <a:lnTo>
                    <a:pt x="2393" y="87"/>
                  </a:lnTo>
                  <a:lnTo>
                    <a:pt x="2298" y="87"/>
                  </a:lnTo>
                  <a:lnTo>
                    <a:pt x="2298" y="3"/>
                  </a:lnTo>
                  <a:lnTo>
                    <a:pt x="2262" y="3"/>
                  </a:lnTo>
                  <a:lnTo>
                    <a:pt x="2262" y="210"/>
                  </a:lnTo>
                  <a:lnTo>
                    <a:pt x="2298" y="210"/>
                  </a:lnTo>
                  <a:lnTo>
                    <a:pt x="2298" y="121"/>
                  </a:lnTo>
                  <a:lnTo>
                    <a:pt x="2393" y="121"/>
                  </a:lnTo>
                  <a:lnTo>
                    <a:pt x="2393" y="210"/>
                  </a:lnTo>
                  <a:lnTo>
                    <a:pt x="2393" y="210"/>
                  </a:lnTo>
                  <a:lnTo>
                    <a:pt x="2393" y="210"/>
                  </a:lnTo>
                  <a:close/>
                  <a:moveTo>
                    <a:pt x="2504" y="210"/>
                  </a:moveTo>
                  <a:lnTo>
                    <a:pt x="2540" y="210"/>
                  </a:lnTo>
                  <a:lnTo>
                    <a:pt x="2540" y="104"/>
                  </a:lnTo>
                  <a:lnTo>
                    <a:pt x="2625" y="210"/>
                  </a:lnTo>
                  <a:lnTo>
                    <a:pt x="2670" y="210"/>
                  </a:lnTo>
                  <a:lnTo>
                    <a:pt x="2579" y="100"/>
                  </a:lnTo>
                  <a:lnTo>
                    <a:pt x="2665" y="3"/>
                  </a:lnTo>
                  <a:lnTo>
                    <a:pt x="2621" y="3"/>
                  </a:lnTo>
                  <a:lnTo>
                    <a:pt x="2540" y="101"/>
                  </a:lnTo>
                  <a:lnTo>
                    <a:pt x="2540" y="3"/>
                  </a:lnTo>
                  <a:lnTo>
                    <a:pt x="2504" y="3"/>
                  </a:lnTo>
                  <a:lnTo>
                    <a:pt x="2504" y="210"/>
                  </a:lnTo>
                  <a:lnTo>
                    <a:pt x="2504" y="210"/>
                  </a:lnTo>
                  <a:lnTo>
                    <a:pt x="2504" y="210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4" name="Freeform 112" hidden="1"/>
            <p:cNvSpPr>
              <a:spLocks/>
            </p:cNvSpPr>
            <p:nvPr/>
          </p:nvSpPr>
          <p:spPr bwMode="auto">
            <a:xfrm>
              <a:off x="6802438" y="1185863"/>
              <a:ext cx="147638" cy="53975"/>
            </a:xfrm>
            <a:custGeom>
              <a:avLst/>
              <a:gdLst>
                <a:gd name="T0" fmla="*/ 205 w 279"/>
                <a:gd name="T1" fmla="*/ 0 h 104"/>
                <a:gd name="T2" fmla="*/ 279 w 279"/>
                <a:gd name="T3" fmla="*/ 104 h 104"/>
                <a:gd name="T4" fmla="*/ 0 w 279"/>
                <a:gd name="T5" fmla="*/ 79 h 104"/>
                <a:gd name="T6" fmla="*/ 205 w 279"/>
                <a:gd name="T7" fmla="*/ 0 h 104"/>
                <a:gd name="T8" fmla="*/ 205 w 279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04">
                  <a:moveTo>
                    <a:pt x="205" y="0"/>
                  </a:moveTo>
                  <a:lnTo>
                    <a:pt x="279" y="104"/>
                  </a:lnTo>
                  <a:lnTo>
                    <a:pt x="0" y="79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5" name="Freeform 113" hidden="1"/>
            <p:cNvSpPr>
              <a:spLocks/>
            </p:cNvSpPr>
            <p:nvPr/>
          </p:nvSpPr>
          <p:spPr bwMode="auto">
            <a:xfrm>
              <a:off x="6675438" y="1181100"/>
              <a:ext cx="90488" cy="33338"/>
            </a:xfrm>
            <a:custGeom>
              <a:avLst/>
              <a:gdLst>
                <a:gd name="T0" fmla="*/ 62 w 170"/>
                <a:gd name="T1" fmla="*/ 0 h 63"/>
                <a:gd name="T2" fmla="*/ 0 w 170"/>
                <a:gd name="T3" fmla="*/ 63 h 63"/>
                <a:gd name="T4" fmla="*/ 78 w 170"/>
                <a:gd name="T5" fmla="*/ 34 h 63"/>
                <a:gd name="T6" fmla="*/ 170 w 170"/>
                <a:gd name="T7" fmla="*/ 0 h 63"/>
                <a:gd name="T8" fmla="*/ 62 w 170"/>
                <a:gd name="T9" fmla="*/ 0 h 63"/>
                <a:gd name="T10" fmla="*/ 62 w 170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63">
                  <a:moveTo>
                    <a:pt x="62" y="0"/>
                  </a:moveTo>
                  <a:lnTo>
                    <a:pt x="0" y="63"/>
                  </a:lnTo>
                  <a:lnTo>
                    <a:pt x="78" y="34"/>
                  </a:lnTo>
                  <a:lnTo>
                    <a:pt x="170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6" name="Freeform 114" hidden="1"/>
            <p:cNvSpPr>
              <a:spLocks/>
            </p:cNvSpPr>
            <p:nvPr/>
          </p:nvSpPr>
          <p:spPr bwMode="auto">
            <a:xfrm>
              <a:off x="6570663" y="1274763"/>
              <a:ext cx="104775" cy="125413"/>
            </a:xfrm>
            <a:custGeom>
              <a:avLst/>
              <a:gdLst>
                <a:gd name="T0" fmla="*/ 0 w 199"/>
                <a:gd name="T1" fmla="*/ 93 h 236"/>
                <a:gd name="T2" fmla="*/ 0 w 199"/>
                <a:gd name="T3" fmla="*/ 236 h 236"/>
                <a:gd name="T4" fmla="*/ 111 w 199"/>
                <a:gd name="T5" fmla="*/ 106 h 236"/>
                <a:gd name="T6" fmla="*/ 199 w 199"/>
                <a:gd name="T7" fmla="*/ 0 h 236"/>
                <a:gd name="T8" fmla="*/ 0 w 199"/>
                <a:gd name="T9" fmla="*/ 93 h 236"/>
                <a:gd name="T10" fmla="*/ 0 w 199"/>
                <a:gd name="T11" fmla="*/ 9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236">
                  <a:moveTo>
                    <a:pt x="0" y="93"/>
                  </a:moveTo>
                  <a:lnTo>
                    <a:pt x="0" y="236"/>
                  </a:lnTo>
                  <a:lnTo>
                    <a:pt x="111" y="106"/>
                  </a:lnTo>
                  <a:lnTo>
                    <a:pt x="199" y="0"/>
                  </a:lnTo>
                  <a:lnTo>
                    <a:pt x="0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7" name="Freeform 115" hidden="1"/>
            <p:cNvSpPr>
              <a:spLocks/>
            </p:cNvSpPr>
            <p:nvPr/>
          </p:nvSpPr>
          <p:spPr bwMode="auto">
            <a:xfrm>
              <a:off x="7064376" y="1181100"/>
              <a:ext cx="92075" cy="50800"/>
            </a:xfrm>
            <a:custGeom>
              <a:avLst/>
              <a:gdLst>
                <a:gd name="T0" fmla="*/ 172 w 173"/>
                <a:gd name="T1" fmla="*/ 0 h 95"/>
                <a:gd name="T2" fmla="*/ 0 w 173"/>
                <a:gd name="T3" fmla="*/ 0 h 95"/>
                <a:gd name="T4" fmla="*/ 59 w 173"/>
                <a:gd name="T5" fmla="*/ 44 h 95"/>
                <a:gd name="T6" fmla="*/ 127 w 173"/>
                <a:gd name="T7" fmla="*/ 95 h 95"/>
                <a:gd name="T8" fmla="*/ 173 w 173"/>
                <a:gd name="T9" fmla="*/ 0 h 95"/>
                <a:gd name="T10" fmla="*/ 172 w 173"/>
                <a:gd name="T11" fmla="*/ 0 h 95"/>
                <a:gd name="T12" fmla="*/ 172 w 173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95">
                  <a:moveTo>
                    <a:pt x="172" y="0"/>
                  </a:moveTo>
                  <a:lnTo>
                    <a:pt x="0" y="0"/>
                  </a:lnTo>
                  <a:lnTo>
                    <a:pt x="59" y="44"/>
                  </a:lnTo>
                  <a:lnTo>
                    <a:pt x="127" y="95"/>
                  </a:lnTo>
                  <a:lnTo>
                    <a:pt x="173" y="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8" name="Freeform 116" hidden="1"/>
            <p:cNvSpPr>
              <a:spLocks/>
            </p:cNvSpPr>
            <p:nvPr/>
          </p:nvSpPr>
          <p:spPr bwMode="auto">
            <a:xfrm>
              <a:off x="6361113" y="1446213"/>
              <a:ext cx="93663" cy="119063"/>
            </a:xfrm>
            <a:custGeom>
              <a:avLst/>
              <a:gdLst>
                <a:gd name="T0" fmla="*/ 0 w 177"/>
                <a:gd name="T1" fmla="*/ 195 h 226"/>
                <a:gd name="T2" fmla="*/ 154 w 177"/>
                <a:gd name="T3" fmla="*/ 226 h 226"/>
                <a:gd name="T4" fmla="*/ 168 w 177"/>
                <a:gd name="T5" fmla="*/ 105 h 226"/>
                <a:gd name="T6" fmla="*/ 177 w 177"/>
                <a:gd name="T7" fmla="*/ 0 h 226"/>
                <a:gd name="T8" fmla="*/ 0 w 177"/>
                <a:gd name="T9" fmla="*/ 195 h 226"/>
                <a:gd name="T10" fmla="*/ 0 w 177"/>
                <a:gd name="T11" fmla="*/ 19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26">
                  <a:moveTo>
                    <a:pt x="0" y="195"/>
                  </a:moveTo>
                  <a:lnTo>
                    <a:pt x="154" y="226"/>
                  </a:lnTo>
                  <a:lnTo>
                    <a:pt x="168" y="105"/>
                  </a:lnTo>
                  <a:lnTo>
                    <a:pt x="177" y="0"/>
                  </a:lnTo>
                  <a:lnTo>
                    <a:pt x="0" y="195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29" name="Freeform 117" hidden="1"/>
            <p:cNvSpPr>
              <a:spLocks/>
            </p:cNvSpPr>
            <p:nvPr/>
          </p:nvSpPr>
          <p:spPr bwMode="auto">
            <a:xfrm>
              <a:off x="6862763" y="1292225"/>
              <a:ext cx="203200" cy="185738"/>
            </a:xfrm>
            <a:custGeom>
              <a:avLst/>
              <a:gdLst>
                <a:gd name="T0" fmla="*/ 382 w 382"/>
                <a:gd name="T1" fmla="*/ 192 h 351"/>
                <a:gd name="T2" fmla="*/ 225 w 382"/>
                <a:gd name="T3" fmla="*/ 0 h 351"/>
                <a:gd name="T4" fmla="*/ 120 w 382"/>
                <a:gd name="T5" fmla="*/ 163 h 351"/>
                <a:gd name="T6" fmla="*/ 120 w 382"/>
                <a:gd name="T7" fmla="*/ 163 h 351"/>
                <a:gd name="T8" fmla="*/ 0 w 382"/>
                <a:gd name="T9" fmla="*/ 351 h 351"/>
                <a:gd name="T10" fmla="*/ 382 w 382"/>
                <a:gd name="T11" fmla="*/ 192 h 351"/>
                <a:gd name="T12" fmla="*/ 381 w 382"/>
                <a:gd name="T13" fmla="*/ 192 h 351"/>
                <a:gd name="T14" fmla="*/ 382 w 382"/>
                <a:gd name="T15" fmla="*/ 192 h 351"/>
                <a:gd name="T16" fmla="*/ 382 w 382"/>
                <a:gd name="T17" fmla="*/ 19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351">
                  <a:moveTo>
                    <a:pt x="382" y="192"/>
                  </a:moveTo>
                  <a:lnTo>
                    <a:pt x="225" y="0"/>
                  </a:lnTo>
                  <a:lnTo>
                    <a:pt x="120" y="163"/>
                  </a:lnTo>
                  <a:lnTo>
                    <a:pt x="120" y="163"/>
                  </a:lnTo>
                  <a:lnTo>
                    <a:pt x="0" y="351"/>
                  </a:lnTo>
                  <a:lnTo>
                    <a:pt x="382" y="192"/>
                  </a:lnTo>
                  <a:lnTo>
                    <a:pt x="381" y="192"/>
                  </a:lnTo>
                  <a:lnTo>
                    <a:pt x="382" y="192"/>
                  </a:lnTo>
                  <a:lnTo>
                    <a:pt x="382" y="192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0" name="Freeform 118" hidden="1"/>
            <p:cNvSpPr>
              <a:spLocks/>
            </p:cNvSpPr>
            <p:nvPr/>
          </p:nvSpPr>
          <p:spPr bwMode="auto">
            <a:xfrm>
              <a:off x="6570663" y="1470025"/>
              <a:ext cx="193675" cy="125413"/>
            </a:xfrm>
            <a:custGeom>
              <a:avLst/>
              <a:gdLst>
                <a:gd name="T0" fmla="*/ 368 w 368"/>
                <a:gd name="T1" fmla="*/ 83 h 238"/>
                <a:gd name="T2" fmla="*/ 0 w 368"/>
                <a:gd name="T3" fmla="*/ 238 h 238"/>
                <a:gd name="T4" fmla="*/ 0 w 368"/>
                <a:gd name="T5" fmla="*/ 0 h 238"/>
                <a:gd name="T6" fmla="*/ 368 w 368"/>
                <a:gd name="T7" fmla="*/ 83 h 238"/>
                <a:gd name="T8" fmla="*/ 368 w 368"/>
                <a:gd name="T9" fmla="*/ 8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238">
                  <a:moveTo>
                    <a:pt x="368" y="83"/>
                  </a:moveTo>
                  <a:lnTo>
                    <a:pt x="0" y="238"/>
                  </a:lnTo>
                  <a:lnTo>
                    <a:pt x="0" y="0"/>
                  </a:lnTo>
                  <a:lnTo>
                    <a:pt x="368" y="83"/>
                  </a:lnTo>
                  <a:lnTo>
                    <a:pt x="368" y="83"/>
                  </a:lnTo>
                  <a:close/>
                </a:path>
              </a:pathLst>
            </a:custGeom>
            <a:solidFill>
              <a:srgbClr val="00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1" name="Freeform 119" hidden="1"/>
            <p:cNvSpPr>
              <a:spLocks/>
            </p:cNvSpPr>
            <p:nvPr/>
          </p:nvSpPr>
          <p:spPr bwMode="auto">
            <a:xfrm>
              <a:off x="6799263" y="1550988"/>
              <a:ext cx="204788" cy="117475"/>
            </a:xfrm>
            <a:custGeom>
              <a:avLst/>
              <a:gdLst>
                <a:gd name="T0" fmla="*/ 279 w 387"/>
                <a:gd name="T1" fmla="*/ 221 h 221"/>
                <a:gd name="T2" fmla="*/ 387 w 387"/>
                <a:gd name="T3" fmla="*/ 0 h 221"/>
                <a:gd name="T4" fmla="*/ 222 w 387"/>
                <a:gd name="T5" fmla="*/ 68 h 221"/>
                <a:gd name="T6" fmla="*/ 0 w 387"/>
                <a:gd name="T7" fmla="*/ 164 h 221"/>
                <a:gd name="T8" fmla="*/ 279 w 387"/>
                <a:gd name="T9" fmla="*/ 221 h 221"/>
                <a:gd name="T10" fmla="*/ 279 w 387"/>
                <a:gd name="T11" fmla="*/ 221 h 221"/>
                <a:gd name="T12" fmla="*/ 279 w 387"/>
                <a:gd name="T13" fmla="*/ 221 h 221"/>
                <a:gd name="T14" fmla="*/ 279 w 387"/>
                <a:gd name="T15" fmla="*/ 221 h 221"/>
                <a:gd name="T16" fmla="*/ 279 w 387"/>
                <a:gd name="T17" fmla="*/ 221 h 221"/>
                <a:gd name="T18" fmla="*/ 279 w 387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221">
                  <a:moveTo>
                    <a:pt x="279" y="221"/>
                  </a:moveTo>
                  <a:lnTo>
                    <a:pt x="387" y="0"/>
                  </a:lnTo>
                  <a:lnTo>
                    <a:pt x="222" y="68"/>
                  </a:lnTo>
                  <a:lnTo>
                    <a:pt x="0" y="164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2" name="Freeform 120" hidden="1"/>
            <p:cNvSpPr>
              <a:spLocks/>
            </p:cNvSpPr>
            <p:nvPr/>
          </p:nvSpPr>
          <p:spPr bwMode="auto">
            <a:xfrm>
              <a:off x="6705601" y="1296988"/>
              <a:ext cx="146050" cy="111125"/>
            </a:xfrm>
            <a:custGeom>
              <a:avLst/>
              <a:gdLst>
                <a:gd name="T0" fmla="*/ 217 w 275"/>
                <a:gd name="T1" fmla="*/ 0 h 210"/>
                <a:gd name="T2" fmla="*/ 0 w 275"/>
                <a:gd name="T3" fmla="*/ 84 h 210"/>
                <a:gd name="T4" fmla="*/ 34 w 275"/>
                <a:gd name="T5" fmla="*/ 210 h 210"/>
                <a:gd name="T6" fmla="*/ 275 w 275"/>
                <a:gd name="T7" fmla="*/ 112 h 210"/>
                <a:gd name="T8" fmla="*/ 217 w 275"/>
                <a:gd name="T9" fmla="*/ 0 h 210"/>
                <a:gd name="T10" fmla="*/ 217 w 275"/>
                <a:gd name="T1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210">
                  <a:moveTo>
                    <a:pt x="217" y="0"/>
                  </a:moveTo>
                  <a:lnTo>
                    <a:pt x="0" y="84"/>
                  </a:lnTo>
                  <a:lnTo>
                    <a:pt x="34" y="210"/>
                  </a:lnTo>
                  <a:lnTo>
                    <a:pt x="275" y="112"/>
                  </a:lnTo>
                  <a:lnTo>
                    <a:pt x="217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3" name="Freeform 121" hidden="1"/>
            <p:cNvSpPr>
              <a:spLocks/>
            </p:cNvSpPr>
            <p:nvPr/>
          </p:nvSpPr>
          <p:spPr bwMode="auto">
            <a:xfrm>
              <a:off x="6675438" y="1181100"/>
              <a:ext cx="41275" cy="33338"/>
            </a:xfrm>
            <a:custGeom>
              <a:avLst/>
              <a:gdLst>
                <a:gd name="T0" fmla="*/ 62 w 78"/>
                <a:gd name="T1" fmla="*/ 0 h 63"/>
                <a:gd name="T2" fmla="*/ 78 w 78"/>
                <a:gd name="T3" fmla="*/ 34 h 63"/>
                <a:gd name="T4" fmla="*/ 0 w 78"/>
                <a:gd name="T5" fmla="*/ 63 h 63"/>
                <a:gd name="T6" fmla="*/ 62 w 78"/>
                <a:gd name="T7" fmla="*/ 0 h 63"/>
                <a:gd name="T8" fmla="*/ 62 w 78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3">
                  <a:moveTo>
                    <a:pt x="62" y="0"/>
                  </a:moveTo>
                  <a:lnTo>
                    <a:pt x="78" y="34"/>
                  </a:lnTo>
                  <a:lnTo>
                    <a:pt x="0" y="63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4" name="Freeform 122" hidden="1"/>
            <p:cNvSpPr>
              <a:spLocks/>
            </p:cNvSpPr>
            <p:nvPr/>
          </p:nvSpPr>
          <p:spPr bwMode="auto">
            <a:xfrm>
              <a:off x="6570663" y="1323975"/>
              <a:ext cx="58738" cy="76200"/>
            </a:xfrm>
            <a:custGeom>
              <a:avLst/>
              <a:gdLst>
                <a:gd name="T0" fmla="*/ 111 w 111"/>
                <a:gd name="T1" fmla="*/ 13 h 143"/>
                <a:gd name="T2" fmla="*/ 0 w 111"/>
                <a:gd name="T3" fmla="*/ 143 h 143"/>
                <a:gd name="T4" fmla="*/ 0 w 111"/>
                <a:gd name="T5" fmla="*/ 0 h 143"/>
                <a:gd name="T6" fmla="*/ 111 w 111"/>
                <a:gd name="T7" fmla="*/ 13 h 143"/>
                <a:gd name="T8" fmla="*/ 111 w 111"/>
                <a:gd name="T9" fmla="*/ 1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43">
                  <a:moveTo>
                    <a:pt x="111" y="1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111" y="13"/>
                  </a:lnTo>
                  <a:lnTo>
                    <a:pt x="111" y="13"/>
                  </a:lnTo>
                  <a:close/>
                </a:path>
              </a:pathLst>
            </a:custGeom>
            <a:solidFill>
              <a:srgbClr val="00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5" name="Freeform 123" hidden="1"/>
            <p:cNvSpPr>
              <a:spLocks/>
            </p:cNvSpPr>
            <p:nvPr/>
          </p:nvSpPr>
          <p:spPr bwMode="auto">
            <a:xfrm>
              <a:off x="7096126" y="1181100"/>
              <a:ext cx="60325" cy="50800"/>
            </a:xfrm>
            <a:custGeom>
              <a:avLst/>
              <a:gdLst>
                <a:gd name="T0" fmla="*/ 114 w 114"/>
                <a:gd name="T1" fmla="*/ 0 h 95"/>
                <a:gd name="T2" fmla="*/ 68 w 114"/>
                <a:gd name="T3" fmla="*/ 95 h 95"/>
                <a:gd name="T4" fmla="*/ 0 w 114"/>
                <a:gd name="T5" fmla="*/ 44 h 95"/>
                <a:gd name="T6" fmla="*/ 113 w 114"/>
                <a:gd name="T7" fmla="*/ 0 h 95"/>
                <a:gd name="T8" fmla="*/ 114 w 114"/>
                <a:gd name="T9" fmla="*/ 0 h 95"/>
                <a:gd name="T10" fmla="*/ 114 w 114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95">
                  <a:moveTo>
                    <a:pt x="114" y="0"/>
                  </a:moveTo>
                  <a:lnTo>
                    <a:pt x="68" y="95"/>
                  </a:lnTo>
                  <a:lnTo>
                    <a:pt x="0" y="44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6" name="Freeform 124" hidden="1"/>
            <p:cNvSpPr>
              <a:spLocks/>
            </p:cNvSpPr>
            <p:nvPr/>
          </p:nvSpPr>
          <p:spPr bwMode="auto">
            <a:xfrm>
              <a:off x="6361113" y="1501775"/>
              <a:ext cx="88900" cy="63500"/>
            </a:xfrm>
            <a:custGeom>
              <a:avLst/>
              <a:gdLst>
                <a:gd name="T0" fmla="*/ 168 w 168"/>
                <a:gd name="T1" fmla="*/ 0 h 121"/>
                <a:gd name="T2" fmla="*/ 154 w 168"/>
                <a:gd name="T3" fmla="*/ 121 h 121"/>
                <a:gd name="T4" fmla="*/ 0 w 168"/>
                <a:gd name="T5" fmla="*/ 90 h 121"/>
                <a:gd name="T6" fmla="*/ 168 w 168"/>
                <a:gd name="T7" fmla="*/ 0 h 121"/>
                <a:gd name="T8" fmla="*/ 168 w 168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21">
                  <a:moveTo>
                    <a:pt x="168" y="0"/>
                  </a:moveTo>
                  <a:lnTo>
                    <a:pt x="154" y="121"/>
                  </a:lnTo>
                  <a:lnTo>
                    <a:pt x="0" y="9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7" name="Freeform 125" hidden="1"/>
            <p:cNvSpPr>
              <a:spLocks/>
            </p:cNvSpPr>
            <p:nvPr/>
          </p:nvSpPr>
          <p:spPr bwMode="auto">
            <a:xfrm>
              <a:off x="6862763" y="1377950"/>
              <a:ext cx="203200" cy="100013"/>
            </a:xfrm>
            <a:custGeom>
              <a:avLst/>
              <a:gdLst>
                <a:gd name="T0" fmla="*/ 382 w 382"/>
                <a:gd name="T1" fmla="*/ 29 h 188"/>
                <a:gd name="T2" fmla="*/ 0 w 382"/>
                <a:gd name="T3" fmla="*/ 188 h 188"/>
                <a:gd name="T4" fmla="*/ 120 w 382"/>
                <a:gd name="T5" fmla="*/ 0 h 188"/>
                <a:gd name="T6" fmla="*/ 382 w 382"/>
                <a:gd name="T7" fmla="*/ 29 h 188"/>
                <a:gd name="T8" fmla="*/ 382 w 382"/>
                <a:gd name="T9" fmla="*/ 2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188">
                  <a:moveTo>
                    <a:pt x="382" y="29"/>
                  </a:moveTo>
                  <a:lnTo>
                    <a:pt x="0" y="188"/>
                  </a:lnTo>
                  <a:lnTo>
                    <a:pt x="120" y="0"/>
                  </a:lnTo>
                  <a:lnTo>
                    <a:pt x="382" y="29"/>
                  </a:lnTo>
                  <a:lnTo>
                    <a:pt x="382" y="29"/>
                  </a:lnTo>
                  <a:close/>
                </a:path>
              </a:pathLst>
            </a:custGeom>
            <a:solidFill>
              <a:srgbClr val="00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8" name="Freeform 126" hidden="1"/>
            <p:cNvSpPr>
              <a:spLocks/>
            </p:cNvSpPr>
            <p:nvPr/>
          </p:nvSpPr>
          <p:spPr bwMode="auto">
            <a:xfrm>
              <a:off x="6799263" y="1587500"/>
              <a:ext cx="147638" cy="80963"/>
            </a:xfrm>
            <a:custGeom>
              <a:avLst/>
              <a:gdLst>
                <a:gd name="T0" fmla="*/ 222 w 279"/>
                <a:gd name="T1" fmla="*/ 0 h 153"/>
                <a:gd name="T2" fmla="*/ 279 w 279"/>
                <a:gd name="T3" fmla="*/ 153 h 153"/>
                <a:gd name="T4" fmla="*/ 0 w 279"/>
                <a:gd name="T5" fmla="*/ 96 h 153"/>
                <a:gd name="T6" fmla="*/ 222 w 279"/>
                <a:gd name="T7" fmla="*/ 0 h 153"/>
                <a:gd name="T8" fmla="*/ 222 w 279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53">
                  <a:moveTo>
                    <a:pt x="222" y="0"/>
                  </a:moveTo>
                  <a:lnTo>
                    <a:pt x="279" y="153"/>
                  </a:lnTo>
                  <a:lnTo>
                    <a:pt x="0" y="96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39" name="Freeform 127" hidden="1"/>
            <p:cNvSpPr>
              <a:spLocks/>
            </p:cNvSpPr>
            <p:nvPr/>
          </p:nvSpPr>
          <p:spPr bwMode="auto">
            <a:xfrm>
              <a:off x="6705601" y="1341438"/>
              <a:ext cx="146050" cy="66675"/>
            </a:xfrm>
            <a:custGeom>
              <a:avLst/>
              <a:gdLst>
                <a:gd name="T0" fmla="*/ 0 w 275"/>
                <a:gd name="T1" fmla="*/ 0 h 126"/>
                <a:gd name="T2" fmla="*/ 275 w 275"/>
                <a:gd name="T3" fmla="*/ 28 h 126"/>
                <a:gd name="T4" fmla="*/ 34 w 275"/>
                <a:gd name="T5" fmla="*/ 126 h 126"/>
                <a:gd name="T6" fmla="*/ 0 w 275"/>
                <a:gd name="T7" fmla="*/ 0 h 126"/>
                <a:gd name="T8" fmla="*/ 0 w 275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26">
                  <a:moveTo>
                    <a:pt x="0" y="0"/>
                  </a:moveTo>
                  <a:lnTo>
                    <a:pt x="275" y="28"/>
                  </a:lnTo>
                  <a:lnTo>
                    <a:pt x="34" y="1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grpSp>
        <p:nvGrpSpPr>
          <p:cNvPr id="140" name="LogoEngRBGR" hidden="1"/>
          <p:cNvGrpSpPr>
            <a:grpSpLocks noChangeAspect="1"/>
          </p:cNvGrpSpPr>
          <p:nvPr/>
        </p:nvGrpSpPr>
        <p:grpSpPr>
          <a:xfrm>
            <a:off x="1558971" y="1196752"/>
            <a:ext cx="3714171" cy="900000"/>
            <a:chOff x="6403975" y="2265363"/>
            <a:chExt cx="2427288" cy="784225"/>
          </a:xfrm>
        </p:grpSpPr>
        <p:sp>
          <p:nvSpPr>
            <p:cNvPr id="141" name="Freeform 132" hidden="1"/>
            <p:cNvSpPr>
              <a:spLocks noEditPoints="1"/>
            </p:cNvSpPr>
            <p:nvPr/>
          </p:nvSpPr>
          <p:spPr bwMode="auto">
            <a:xfrm>
              <a:off x="7258050" y="2979738"/>
              <a:ext cx="333375" cy="69850"/>
            </a:xfrm>
            <a:custGeom>
              <a:avLst/>
              <a:gdLst>
                <a:gd name="T0" fmla="*/ 602 w 631"/>
                <a:gd name="T1" fmla="*/ 27 h 131"/>
                <a:gd name="T2" fmla="*/ 607 w 631"/>
                <a:gd name="T3" fmla="*/ 43 h 131"/>
                <a:gd name="T4" fmla="*/ 597 w 631"/>
                <a:gd name="T5" fmla="*/ 61 h 131"/>
                <a:gd name="T6" fmla="*/ 569 w 631"/>
                <a:gd name="T7" fmla="*/ 23 h 131"/>
                <a:gd name="T8" fmla="*/ 569 w 631"/>
                <a:gd name="T9" fmla="*/ 84 h 131"/>
                <a:gd name="T10" fmla="*/ 604 w 631"/>
                <a:gd name="T11" fmla="*/ 80 h 131"/>
                <a:gd name="T12" fmla="*/ 630 w 631"/>
                <a:gd name="T13" fmla="*/ 50 h 131"/>
                <a:gd name="T14" fmla="*/ 625 w 631"/>
                <a:gd name="T15" fmla="*/ 21 h 131"/>
                <a:gd name="T16" fmla="*/ 581 w 631"/>
                <a:gd name="T17" fmla="*/ 2 h 131"/>
                <a:gd name="T18" fmla="*/ 569 w 631"/>
                <a:gd name="T19" fmla="*/ 128 h 131"/>
                <a:gd name="T20" fmla="*/ 490 w 631"/>
                <a:gd name="T21" fmla="*/ 81 h 131"/>
                <a:gd name="T22" fmla="*/ 475 w 631"/>
                <a:gd name="T23" fmla="*/ 108 h 131"/>
                <a:gd name="T24" fmla="*/ 448 w 631"/>
                <a:gd name="T25" fmla="*/ 107 h 131"/>
                <a:gd name="T26" fmla="*/ 430 w 631"/>
                <a:gd name="T27" fmla="*/ 78 h 131"/>
                <a:gd name="T28" fmla="*/ 408 w 631"/>
                <a:gd name="T29" fmla="*/ 75 h 131"/>
                <a:gd name="T30" fmla="*/ 431 w 631"/>
                <a:gd name="T31" fmla="*/ 123 h 131"/>
                <a:gd name="T32" fmla="*/ 471 w 631"/>
                <a:gd name="T33" fmla="*/ 130 h 131"/>
                <a:gd name="T34" fmla="*/ 508 w 631"/>
                <a:gd name="T35" fmla="*/ 102 h 131"/>
                <a:gd name="T36" fmla="*/ 275 w 631"/>
                <a:gd name="T37" fmla="*/ 66 h 131"/>
                <a:gd name="T38" fmla="*/ 288 w 631"/>
                <a:gd name="T39" fmla="*/ 34 h 131"/>
                <a:gd name="T40" fmla="*/ 317 w 631"/>
                <a:gd name="T41" fmla="*/ 21 h 131"/>
                <a:gd name="T42" fmla="*/ 353 w 631"/>
                <a:gd name="T43" fmla="*/ 40 h 131"/>
                <a:gd name="T44" fmla="*/ 360 w 631"/>
                <a:gd name="T45" fmla="*/ 75 h 131"/>
                <a:gd name="T46" fmla="*/ 335 w 631"/>
                <a:gd name="T47" fmla="*/ 107 h 131"/>
                <a:gd name="T48" fmla="*/ 301 w 631"/>
                <a:gd name="T49" fmla="*/ 107 h 131"/>
                <a:gd name="T50" fmla="*/ 276 w 631"/>
                <a:gd name="T51" fmla="*/ 75 h 131"/>
                <a:gd name="T52" fmla="*/ 253 w 631"/>
                <a:gd name="T53" fmla="*/ 80 h 131"/>
                <a:gd name="T54" fmla="*/ 292 w 631"/>
                <a:gd name="T55" fmla="*/ 126 h 131"/>
                <a:gd name="T56" fmla="*/ 344 w 631"/>
                <a:gd name="T57" fmla="*/ 126 h 131"/>
                <a:gd name="T58" fmla="*/ 383 w 631"/>
                <a:gd name="T59" fmla="*/ 80 h 131"/>
                <a:gd name="T60" fmla="*/ 372 w 631"/>
                <a:gd name="T61" fmla="*/ 27 h 131"/>
                <a:gd name="T62" fmla="*/ 317 w 631"/>
                <a:gd name="T63" fmla="*/ 0 h 131"/>
                <a:gd name="T64" fmla="*/ 270 w 631"/>
                <a:gd name="T65" fmla="*/ 20 h 131"/>
                <a:gd name="T66" fmla="*/ 252 w 631"/>
                <a:gd name="T67" fmla="*/ 66 h 131"/>
                <a:gd name="T68" fmla="*/ 195 w 631"/>
                <a:gd name="T69" fmla="*/ 26 h 131"/>
                <a:gd name="T70" fmla="*/ 203 w 631"/>
                <a:gd name="T71" fmla="*/ 41 h 131"/>
                <a:gd name="T72" fmla="*/ 192 w 631"/>
                <a:gd name="T73" fmla="*/ 58 h 131"/>
                <a:gd name="T74" fmla="*/ 165 w 631"/>
                <a:gd name="T75" fmla="*/ 23 h 131"/>
                <a:gd name="T76" fmla="*/ 180 w 631"/>
                <a:gd name="T77" fmla="*/ 81 h 131"/>
                <a:gd name="T78" fmla="*/ 211 w 631"/>
                <a:gd name="T79" fmla="*/ 73 h 131"/>
                <a:gd name="T80" fmla="*/ 226 w 631"/>
                <a:gd name="T81" fmla="*/ 49 h 131"/>
                <a:gd name="T82" fmla="*/ 221 w 631"/>
                <a:gd name="T83" fmla="*/ 18 h 131"/>
                <a:gd name="T84" fmla="*/ 180 w 631"/>
                <a:gd name="T85" fmla="*/ 2 h 131"/>
                <a:gd name="T86" fmla="*/ 165 w 631"/>
                <a:gd name="T87" fmla="*/ 128 h 131"/>
                <a:gd name="T88" fmla="*/ 89 w 631"/>
                <a:gd name="T89" fmla="*/ 104 h 131"/>
                <a:gd name="T90" fmla="*/ 58 w 631"/>
                <a:gd name="T91" fmla="*/ 109 h 131"/>
                <a:gd name="T92" fmla="*/ 27 w 631"/>
                <a:gd name="T93" fmla="*/ 84 h 131"/>
                <a:gd name="T94" fmla="*/ 27 w 631"/>
                <a:gd name="T95" fmla="*/ 46 h 131"/>
                <a:gd name="T96" fmla="*/ 58 w 631"/>
                <a:gd name="T97" fmla="*/ 22 h 131"/>
                <a:gd name="T98" fmla="*/ 90 w 631"/>
                <a:gd name="T99" fmla="*/ 27 h 131"/>
                <a:gd name="T100" fmla="*/ 88 w 631"/>
                <a:gd name="T101" fmla="*/ 3 h 131"/>
                <a:gd name="T102" fmla="*/ 38 w 631"/>
                <a:gd name="T103" fmla="*/ 5 h 131"/>
                <a:gd name="T104" fmla="*/ 2 w 631"/>
                <a:gd name="T105" fmla="*/ 52 h 131"/>
                <a:gd name="T106" fmla="*/ 11 w 631"/>
                <a:gd name="T107" fmla="*/ 104 h 131"/>
                <a:gd name="T108" fmla="*/ 67 w 631"/>
                <a:gd name="T109" fmla="*/ 131 h 131"/>
                <a:gd name="T110" fmla="*/ 109 w 631"/>
                <a:gd name="T111" fmla="*/ 117 h 131"/>
                <a:gd name="T112" fmla="*/ 63 w 631"/>
                <a:gd name="T113" fmla="*/ 8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1" h="131">
                  <a:moveTo>
                    <a:pt x="584" y="22"/>
                  </a:moveTo>
                  <a:lnTo>
                    <a:pt x="584" y="22"/>
                  </a:lnTo>
                  <a:lnTo>
                    <a:pt x="594" y="23"/>
                  </a:lnTo>
                  <a:lnTo>
                    <a:pt x="598" y="25"/>
                  </a:lnTo>
                  <a:lnTo>
                    <a:pt x="602" y="27"/>
                  </a:lnTo>
                  <a:lnTo>
                    <a:pt x="604" y="30"/>
                  </a:lnTo>
                  <a:lnTo>
                    <a:pt x="606" y="34"/>
                  </a:lnTo>
                  <a:lnTo>
                    <a:pt x="607" y="37"/>
                  </a:lnTo>
                  <a:lnTo>
                    <a:pt x="607" y="43"/>
                  </a:lnTo>
                  <a:lnTo>
                    <a:pt x="607" y="43"/>
                  </a:lnTo>
                  <a:lnTo>
                    <a:pt x="607" y="48"/>
                  </a:lnTo>
                  <a:lnTo>
                    <a:pt x="606" y="52"/>
                  </a:lnTo>
                  <a:lnTo>
                    <a:pt x="603" y="55"/>
                  </a:lnTo>
                  <a:lnTo>
                    <a:pt x="601" y="58"/>
                  </a:lnTo>
                  <a:lnTo>
                    <a:pt x="597" y="61"/>
                  </a:lnTo>
                  <a:lnTo>
                    <a:pt x="593" y="62"/>
                  </a:lnTo>
                  <a:lnTo>
                    <a:pt x="584" y="63"/>
                  </a:lnTo>
                  <a:lnTo>
                    <a:pt x="584" y="63"/>
                  </a:lnTo>
                  <a:lnTo>
                    <a:pt x="569" y="62"/>
                  </a:lnTo>
                  <a:lnTo>
                    <a:pt x="569" y="23"/>
                  </a:lnTo>
                  <a:lnTo>
                    <a:pt x="569" y="23"/>
                  </a:lnTo>
                  <a:lnTo>
                    <a:pt x="584" y="22"/>
                  </a:lnTo>
                  <a:lnTo>
                    <a:pt x="584" y="22"/>
                  </a:lnTo>
                  <a:close/>
                  <a:moveTo>
                    <a:pt x="569" y="128"/>
                  </a:moveTo>
                  <a:lnTo>
                    <a:pt x="569" y="84"/>
                  </a:lnTo>
                  <a:lnTo>
                    <a:pt x="569" y="84"/>
                  </a:lnTo>
                  <a:lnTo>
                    <a:pt x="584" y="84"/>
                  </a:lnTo>
                  <a:lnTo>
                    <a:pt x="584" y="84"/>
                  </a:lnTo>
                  <a:lnTo>
                    <a:pt x="596" y="82"/>
                  </a:lnTo>
                  <a:lnTo>
                    <a:pt x="604" y="80"/>
                  </a:lnTo>
                  <a:lnTo>
                    <a:pt x="612" y="76"/>
                  </a:lnTo>
                  <a:lnTo>
                    <a:pt x="619" y="71"/>
                  </a:lnTo>
                  <a:lnTo>
                    <a:pt x="624" y="64"/>
                  </a:lnTo>
                  <a:lnTo>
                    <a:pt x="628" y="58"/>
                  </a:lnTo>
                  <a:lnTo>
                    <a:pt x="630" y="50"/>
                  </a:lnTo>
                  <a:lnTo>
                    <a:pt x="631" y="43"/>
                  </a:lnTo>
                  <a:lnTo>
                    <a:pt x="631" y="43"/>
                  </a:lnTo>
                  <a:lnTo>
                    <a:pt x="630" y="35"/>
                  </a:lnTo>
                  <a:lnTo>
                    <a:pt x="629" y="27"/>
                  </a:lnTo>
                  <a:lnTo>
                    <a:pt x="625" y="21"/>
                  </a:lnTo>
                  <a:lnTo>
                    <a:pt x="620" y="14"/>
                  </a:lnTo>
                  <a:lnTo>
                    <a:pt x="613" y="9"/>
                  </a:lnTo>
                  <a:lnTo>
                    <a:pt x="606" y="5"/>
                  </a:lnTo>
                  <a:lnTo>
                    <a:pt x="594" y="3"/>
                  </a:lnTo>
                  <a:lnTo>
                    <a:pt x="581" y="2"/>
                  </a:lnTo>
                  <a:lnTo>
                    <a:pt x="581" y="2"/>
                  </a:lnTo>
                  <a:lnTo>
                    <a:pt x="545" y="2"/>
                  </a:lnTo>
                  <a:lnTo>
                    <a:pt x="545" y="128"/>
                  </a:lnTo>
                  <a:lnTo>
                    <a:pt x="569" y="128"/>
                  </a:lnTo>
                  <a:lnTo>
                    <a:pt x="569" y="128"/>
                  </a:lnTo>
                  <a:close/>
                  <a:moveTo>
                    <a:pt x="512" y="2"/>
                  </a:moveTo>
                  <a:lnTo>
                    <a:pt x="490" y="2"/>
                  </a:lnTo>
                  <a:lnTo>
                    <a:pt x="490" y="72"/>
                  </a:lnTo>
                  <a:lnTo>
                    <a:pt x="490" y="72"/>
                  </a:lnTo>
                  <a:lnTo>
                    <a:pt x="490" y="81"/>
                  </a:lnTo>
                  <a:lnTo>
                    <a:pt x="489" y="89"/>
                  </a:lnTo>
                  <a:lnTo>
                    <a:pt x="487" y="95"/>
                  </a:lnTo>
                  <a:lnTo>
                    <a:pt x="483" y="100"/>
                  </a:lnTo>
                  <a:lnTo>
                    <a:pt x="479" y="104"/>
                  </a:lnTo>
                  <a:lnTo>
                    <a:pt x="475" y="108"/>
                  </a:lnTo>
                  <a:lnTo>
                    <a:pt x="469" y="109"/>
                  </a:lnTo>
                  <a:lnTo>
                    <a:pt x="462" y="111"/>
                  </a:lnTo>
                  <a:lnTo>
                    <a:pt x="462" y="111"/>
                  </a:lnTo>
                  <a:lnTo>
                    <a:pt x="454" y="109"/>
                  </a:lnTo>
                  <a:lnTo>
                    <a:pt x="448" y="107"/>
                  </a:lnTo>
                  <a:lnTo>
                    <a:pt x="442" y="104"/>
                  </a:lnTo>
                  <a:lnTo>
                    <a:pt x="438" y="99"/>
                  </a:lnTo>
                  <a:lnTo>
                    <a:pt x="434" y="94"/>
                  </a:lnTo>
                  <a:lnTo>
                    <a:pt x="433" y="86"/>
                  </a:lnTo>
                  <a:lnTo>
                    <a:pt x="430" y="78"/>
                  </a:lnTo>
                  <a:lnTo>
                    <a:pt x="430" y="71"/>
                  </a:lnTo>
                  <a:lnTo>
                    <a:pt x="430" y="2"/>
                  </a:lnTo>
                  <a:lnTo>
                    <a:pt x="408" y="2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89"/>
                  </a:lnTo>
                  <a:lnTo>
                    <a:pt x="412" y="99"/>
                  </a:lnTo>
                  <a:lnTo>
                    <a:pt x="417" y="109"/>
                  </a:lnTo>
                  <a:lnTo>
                    <a:pt x="424" y="117"/>
                  </a:lnTo>
                  <a:lnTo>
                    <a:pt x="431" y="123"/>
                  </a:lnTo>
                  <a:lnTo>
                    <a:pt x="440" y="127"/>
                  </a:lnTo>
                  <a:lnTo>
                    <a:pt x="451" y="130"/>
                  </a:lnTo>
                  <a:lnTo>
                    <a:pt x="462" y="131"/>
                  </a:lnTo>
                  <a:lnTo>
                    <a:pt x="462" y="131"/>
                  </a:lnTo>
                  <a:lnTo>
                    <a:pt x="471" y="130"/>
                  </a:lnTo>
                  <a:lnTo>
                    <a:pt x="481" y="127"/>
                  </a:lnTo>
                  <a:lnTo>
                    <a:pt x="489" y="123"/>
                  </a:lnTo>
                  <a:lnTo>
                    <a:pt x="497" y="118"/>
                  </a:lnTo>
                  <a:lnTo>
                    <a:pt x="503" y="111"/>
                  </a:lnTo>
                  <a:lnTo>
                    <a:pt x="508" y="102"/>
                  </a:lnTo>
                  <a:lnTo>
                    <a:pt x="511" y="90"/>
                  </a:lnTo>
                  <a:lnTo>
                    <a:pt x="512" y="76"/>
                  </a:lnTo>
                  <a:lnTo>
                    <a:pt x="512" y="2"/>
                  </a:lnTo>
                  <a:lnTo>
                    <a:pt x="512" y="2"/>
                  </a:lnTo>
                  <a:close/>
                  <a:moveTo>
                    <a:pt x="275" y="66"/>
                  </a:moveTo>
                  <a:lnTo>
                    <a:pt x="275" y="66"/>
                  </a:lnTo>
                  <a:lnTo>
                    <a:pt x="276" y="55"/>
                  </a:lnTo>
                  <a:lnTo>
                    <a:pt x="279" y="48"/>
                  </a:lnTo>
                  <a:lnTo>
                    <a:pt x="283" y="40"/>
                  </a:lnTo>
                  <a:lnTo>
                    <a:pt x="288" y="34"/>
                  </a:lnTo>
                  <a:lnTo>
                    <a:pt x="294" y="29"/>
                  </a:lnTo>
                  <a:lnTo>
                    <a:pt x="301" y="25"/>
                  </a:lnTo>
                  <a:lnTo>
                    <a:pt x="310" y="22"/>
                  </a:lnTo>
                  <a:lnTo>
                    <a:pt x="317" y="21"/>
                  </a:lnTo>
                  <a:lnTo>
                    <a:pt x="317" y="21"/>
                  </a:lnTo>
                  <a:lnTo>
                    <a:pt x="326" y="22"/>
                  </a:lnTo>
                  <a:lnTo>
                    <a:pt x="334" y="25"/>
                  </a:lnTo>
                  <a:lnTo>
                    <a:pt x="342" y="29"/>
                  </a:lnTo>
                  <a:lnTo>
                    <a:pt x="348" y="34"/>
                  </a:lnTo>
                  <a:lnTo>
                    <a:pt x="353" y="40"/>
                  </a:lnTo>
                  <a:lnTo>
                    <a:pt x="357" y="48"/>
                  </a:lnTo>
                  <a:lnTo>
                    <a:pt x="360" y="55"/>
                  </a:lnTo>
                  <a:lnTo>
                    <a:pt x="361" y="66"/>
                  </a:lnTo>
                  <a:lnTo>
                    <a:pt x="361" y="66"/>
                  </a:lnTo>
                  <a:lnTo>
                    <a:pt x="360" y="75"/>
                  </a:lnTo>
                  <a:lnTo>
                    <a:pt x="357" y="82"/>
                  </a:lnTo>
                  <a:lnTo>
                    <a:pt x="354" y="90"/>
                  </a:lnTo>
                  <a:lnTo>
                    <a:pt x="349" y="98"/>
                  </a:lnTo>
                  <a:lnTo>
                    <a:pt x="343" y="103"/>
                  </a:lnTo>
                  <a:lnTo>
                    <a:pt x="335" y="107"/>
                  </a:lnTo>
                  <a:lnTo>
                    <a:pt x="327" y="109"/>
                  </a:lnTo>
                  <a:lnTo>
                    <a:pt x="317" y="111"/>
                  </a:lnTo>
                  <a:lnTo>
                    <a:pt x="317" y="111"/>
                  </a:lnTo>
                  <a:lnTo>
                    <a:pt x="310" y="109"/>
                  </a:lnTo>
                  <a:lnTo>
                    <a:pt x="301" y="107"/>
                  </a:lnTo>
                  <a:lnTo>
                    <a:pt x="294" y="103"/>
                  </a:lnTo>
                  <a:lnTo>
                    <a:pt x="288" y="98"/>
                  </a:lnTo>
                  <a:lnTo>
                    <a:pt x="283" y="91"/>
                  </a:lnTo>
                  <a:lnTo>
                    <a:pt x="279" y="84"/>
                  </a:lnTo>
                  <a:lnTo>
                    <a:pt x="276" y="75"/>
                  </a:lnTo>
                  <a:lnTo>
                    <a:pt x="275" y="66"/>
                  </a:lnTo>
                  <a:lnTo>
                    <a:pt x="275" y="66"/>
                  </a:lnTo>
                  <a:close/>
                  <a:moveTo>
                    <a:pt x="252" y="66"/>
                  </a:moveTo>
                  <a:lnTo>
                    <a:pt x="252" y="66"/>
                  </a:lnTo>
                  <a:lnTo>
                    <a:pt x="253" y="80"/>
                  </a:lnTo>
                  <a:lnTo>
                    <a:pt x="257" y="93"/>
                  </a:lnTo>
                  <a:lnTo>
                    <a:pt x="263" y="104"/>
                  </a:lnTo>
                  <a:lnTo>
                    <a:pt x="271" y="113"/>
                  </a:lnTo>
                  <a:lnTo>
                    <a:pt x="280" y="121"/>
                  </a:lnTo>
                  <a:lnTo>
                    <a:pt x="292" y="126"/>
                  </a:lnTo>
                  <a:lnTo>
                    <a:pt x="304" y="130"/>
                  </a:lnTo>
                  <a:lnTo>
                    <a:pt x="317" y="131"/>
                  </a:lnTo>
                  <a:lnTo>
                    <a:pt x="317" y="131"/>
                  </a:lnTo>
                  <a:lnTo>
                    <a:pt x="331" y="130"/>
                  </a:lnTo>
                  <a:lnTo>
                    <a:pt x="344" y="126"/>
                  </a:lnTo>
                  <a:lnTo>
                    <a:pt x="356" y="121"/>
                  </a:lnTo>
                  <a:lnTo>
                    <a:pt x="365" y="112"/>
                  </a:lnTo>
                  <a:lnTo>
                    <a:pt x="372" y="103"/>
                  </a:lnTo>
                  <a:lnTo>
                    <a:pt x="379" y="91"/>
                  </a:lnTo>
                  <a:lnTo>
                    <a:pt x="383" y="80"/>
                  </a:lnTo>
                  <a:lnTo>
                    <a:pt x="384" y="66"/>
                  </a:lnTo>
                  <a:lnTo>
                    <a:pt x="384" y="66"/>
                  </a:lnTo>
                  <a:lnTo>
                    <a:pt x="383" y="52"/>
                  </a:lnTo>
                  <a:lnTo>
                    <a:pt x="379" y="39"/>
                  </a:lnTo>
                  <a:lnTo>
                    <a:pt x="372" y="27"/>
                  </a:lnTo>
                  <a:lnTo>
                    <a:pt x="365" y="18"/>
                  </a:lnTo>
                  <a:lnTo>
                    <a:pt x="356" y="11"/>
                  </a:lnTo>
                  <a:lnTo>
                    <a:pt x="344" y="4"/>
                  </a:lnTo>
                  <a:lnTo>
                    <a:pt x="331" y="2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03" y="2"/>
                  </a:lnTo>
                  <a:lnTo>
                    <a:pt x="292" y="5"/>
                  </a:lnTo>
                  <a:lnTo>
                    <a:pt x="280" y="11"/>
                  </a:lnTo>
                  <a:lnTo>
                    <a:pt x="270" y="20"/>
                  </a:lnTo>
                  <a:lnTo>
                    <a:pt x="262" y="29"/>
                  </a:lnTo>
                  <a:lnTo>
                    <a:pt x="257" y="40"/>
                  </a:lnTo>
                  <a:lnTo>
                    <a:pt x="253" y="52"/>
                  </a:lnTo>
                  <a:lnTo>
                    <a:pt x="252" y="66"/>
                  </a:lnTo>
                  <a:lnTo>
                    <a:pt x="252" y="66"/>
                  </a:lnTo>
                  <a:close/>
                  <a:moveTo>
                    <a:pt x="180" y="22"/>
                  </a:moveTo>
                  <a:lnTo>
                    <a:pt x="180" y="22"/>
                  </a:lnTo>
                  <a:lnTo>
                    <a:pt x="185" y="23"/>
                  </a:lnTo>
                  <a:lnTo>
                    <a:pt x="190" y="23"/>
                  </a:lnTo>
                  <a:lnTo>
                    <a:pt x="195" y="26"/>
                  </a:lnTo>
                  <a:lnTo>
                    <a:pt x="198" y="29"/>
                  </a:lnTo>
                  <a:lnTo>
                    <a:pt x="201" y="31"/>
                  </a:lnTo>
                  <a:lnTo>
                    <a:pt x="202" y="34"/>
                  </a:lnTo>
                  <a:lnTo>
                    <a:pt x="203" y="41"/>
                  </a:lnTo>
                  <a:lnTo>
                    <a:pt x="203" y="41"/>
                  </a:lnTo>
                  <a:lnTo>
                    <a:pt x="203" y="45"/>
                  </a:lnTo>
                  <a:lnTo>
                    <a:pt x="201" y="49"/>
                  </a:lnTo>
                  <a:lnTo>
                    <a:pt x="199" y="53"/>
                  </a:lnTo>
                  <a:lnTo>
                    <a:pt x="195" y="55"/>
                  </a:lnTo>
                  <a:lnTo>
                    <a:pt x="192" y="58"/>
                  </a:lnTo>
                  <a:lnTo>
                    <a:pt x="188" y="59"/>
                  </a:lnTo>
                  <a:lnTo>
                    <a:pt x="179" y="61"/>
                  </a:lnTo>
                  <a:lnTo>
                    <a:pt x="165" y="61"/>
                  </a:lnTo>
                  <a:lnTo>
                    <a:pt x="165" y="23"/>
                  </a:lnTo>
                  <a:lnTo>
                    <a:pt x="165" y="23"/>
                  </a:lnTo>
                  <a:lnTo>
                    <a:pt x="180" y="22"/>
                  </a:lnTo>
                  <a:lnTo>
                    <a:pt x="180" y="22"/>
                  </a:lnTo>
                  <a:close/>
                  <a:moveTo>
                    <a:pt x="165" y="128"/>
                  </a:moveTo>
                  <a:lnTo>
                    <a:pt x="165" y="81"/>
                  </a:lnTo>
                  <a:lnTo>
                    <a:pt x="180" y="81"/>
                  </a:lnTo>
                  <a:lnTo>
                    <a:pt x="215" y="128"/>
                  </a:lnTo>
                  <a:lnTo>
                    <a:pt x="242" y="128"/>
                  </a:lnTo>
                  <a:lnTo>
                    <a:pt x="202" y="77"/>
                  </a:lnTo>
                  <a:lnTo>
                    <a:pt x="202" y="77"/>
                  </a:lnTo>
                  <a:lnTo>
                    <a:pt x="211" y="73"/>
                  </a:lnTo>
                  <a:lnTo>
                    <a:pt x="215" y="70"/>
                  </a:lnTo>
                  <a:lnTo>
                    <a:pt x="218" y="66"/>
                  </a:lnTo>
                  <a:lnTo>
                    <a:pt x="221" y="61"/>
                  </a:lnTo>
                  <a:lnTo>
                    <a:pt x="225" y="55"/>
                  </a:lnTo>
                  <a:lnTo>
                    <a:pt x="226" y="49"/>
                  </a:lnTo>
                  <a:lnTo>
                    <a:pt x="226" y="41"/>
                  </a:lnTo>
                  <a:lnTo>
                    <a:pt x="226" y="41"/>
                  </a:lnTo>
                  <a:lnTo>
                    <a:pt x="226" y="32"/>
                  </a:lnTo>
                  <a:lnTo>
                    <a:pt x="225" y="26"/>
                  </a:lnTo>
                  <a:lnTo>
                    <a:pt x="221" y="18"/>
                  </a:lnTo>
                  <a:lnTo>
                    <a:pt x="217" y="13"/>
                  </a:lnTo>
                  <a:lnTo>
                    <a:pt x="211" y="8"/>
                  </a:lnTo>
                  <a:lnTo>
                    <a:pt x="202" y="4"/>
                  </a:lnTo>
                  <a:lnTo>
                    <a:pt x="193" y="3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42" y="2"/>
                  </a:lnTo>
                  <a:lnTo>
                    <a:pt x="142" y="128"/>
                  </a:lnTo>
                  <a:lnTo>
                    <a:pt x="165" y="128"/>
                  </a:lnTo>
                  <a:lnTo>
                    <a:pt x="165" y="128"/>
                  </a:lnTo>
                  <a:close/>
                  <a:moveTo>
                    <a:pt x="63" y="81"/>
                  </a:moveTo>
                  <a:lnTo>
                    <a:pt x="94" y="81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89" y="104"/>
                  </a:lnTo>
                  <a:lnTo>
                    <a:pt x="83" y="108"/>
                  </a:lnTo>
                  <a:lnTo>
                    <a:pt x="75" y="109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58" y="109"/>
                  </a:lnTo>
                  <a:lnTo>
                    <a:pt x="49" y="107"/>
                  </a:lnTo>
                  <a:lnTo>
                    <a:pt x="43" y="103"/>
                  </a:lnTo>
                  <a:lnTo>
                    <a:pt x="36" y="98"/>
                  </a:lnTo>
                  <a:lnTo>
                    <a:pt x="31" y="91"/>
                  </a:lnTo>
                  <a:lnTo>
                    <a:pt x="27" y="84"/>
                  </a:lnTo>
                  <a:lnTo>
                    <a:pt x="25" y="75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5" y="55"/>
                  </a:lnTo>
                  <a:lnTo>
                    <a:pt x="27" y="46"/>
                  </a:lnTo>
                  <a:lnTo>
                    <a:pt x="31" y="39"/>
                  </a:lnTo>
                  <a:lnTo>
                    <a:pt x="36" y="32"/>
                  </a:lnTo>
                  <a:lnTo>
                    <a:pt x="43" y="27"/>
                  </a:lnTo>
                  <a:lnTo>
                    <a:pt x="49" y="23"/>
                  </a:lnTo>
                  <a:lnTo>
                    <a:pt x="58" y="22"/>
                  </a:lnTo>
                  <a:lnTo>
                    <a:pt x="67" y="21"/>
                  </a:lnTo>
                  <a:lnTo>
                    <a:pt x="67" y="21"/>
                  </a:lnTo>
                  <a:lnTo>
                    <a:pt x="75" y="22"/>
                  </a:lnTo>
                  <a:lnTo>
                    <a:pt x="83" y="23"/>
                  </a:lnTo>
                  <a:lnTo>
                    <a:pt x="90" y="27"/>
                  </a:lnTo>
                  <a:lnTo>
                    <a:pt x="95" y="31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97" y="8"/>
                  </a:lnTo>
                  <a:lnTo>
                    <a:pt x="88" y="3"/>
                  </a:lnTo>
                  <a:lnTo>
                    <a:pt x="76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51" y="2"/>
                  </a:lnTo>
                  <a:lnTo>
                    <a:pt x="38" y="5"/>
                  </a:lnTo>
                  <a:lnTo>
                    <a:pt x="27" y="11"/>
                  </a:lnTo>
                  <a:lnTo>
                    <a:pt x="18" y="20"/>
                  </a:lnTo>
                  <a:lnTo>
                    <a:pt x="11" y="29"/>
                  </a:lnTo>
                  <a:lnTo>
                    <a:pt x="6" y="40"/>
                  </a:lnTo>
                  <a:lnTo>
                    <a:pt x="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80"/>
                  </a:lnTo>
                  <a:lnTo>
                    <a:pt x="6" y="93"/>
                  </a:lnTo>
                  <a:lnTo>
                    <a:pt x="11" y="104"/>
                  </a:lnTo>
                  <a:lnTo>
                    <a:pt x="18" y="113"/>
                  </a:lnTo>
                  <a:lnTo>
                    <a:pt x="27" y="121"/>
                  </a:lnTo>
                  <a:lnTo>
                    <a:pt x="39" y="126"/>
                  </a:lnTo>
                  <a:lnTo>
                    <a:pt x="52" y="130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80" y="130"/>
                  </a:lnTo>
                  <a:lnTo>
                    <a:pt x="93" y="126"/>
                  </a:lnTo>
                  <a:lnTo>
                    <a:pt x="104" y="121"/>
                  </a:lnTo>
                  <a:lnTo>
                    <a:pt x="109" y="117"/>
                  </a:lnTo>
                  <a:lnTo>
                    <a:pt x="115" y="113"/>
                  </a:lnTo>
                  <a:lnTo>
                    <a:pt x="115" y="61"/>
                  </a:lnTo>
                  <a:lnTo>
                    <a:pt x="63" y="61"/>
                  </a:lnTo>
                  <a:lnTo>
                    <a:pt x="63" y="81"/>
                  </a:lnTo>
                  <a:lnTo>
                    <a:pt x="63" y="81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2" name="Freeform 133" hidden="1"/>
            <p:cNvSpPr>
              <a:spLocks noEditPoints="1"/>
            </p:cNvSpPr>
            <p:nvPr/>
          </p:nvSpPr>
          <p:spPr bwMode="auto">
            <a:xfrm>
              <a:off x="7264400" y="2838451"/>
              <a:ext cx="755650" cy="69850"/>
            </a:xfrm>
            <a:custGeom>
              <a:avLst/>
              <a:gdLst>
                <a:gd name="T0" fmla="*/ 1385 w 1428"/>
                <a:gd name="T1" fmla="*/ 29 h 132"/>
                <a:gd name="T2" fmla="*/ 1389 w 1428"/>
                <a:gd name="T3" fmla="*/ 50 h 132"/>
                <a:gd name="T4" fmla="*/ 1351 w 1428"/>
                <a:gd name="T5" fmla="*/ 62 h 132"/>
                <a:gd name="T6" fmla="*/ 1351 w 1428"/>
                <a:gd name="T7" fmla="*/ 82 h 132"/>
                <a:gd name="T8" fmla="*/ 1398 w 1428"/>
                <a:gd name="T9" fmla="*/ 73 h 132"/>
                <a:gd name="T10" fmla="*/ 1413 w 1428"/>
                <a:gd name="T11" fmla="*/ 41 h 132"/>
                <a:gd name="T12" fmla="*/ 1398 w 1428"/>
                <a:gd name="T13" fmla="*/ 9 h 132"/>
                <a:gd name="T14" fmla="*/ 1328 w 1428"/>
                <a:gd name="T15" fmla="*/ 130 h 132"/>
                <a:gd name="T16" fmla="*/ 1247 w 1428"/>
                <a:gd name="T17" fmla="*/ 109 h 132"/>
                <a:gd name="T18" fmla="*/ 1297 w 1428"/>
                <a:gd name="T19" fmla="*/ 23 h 132"/>
                <a:gd name="T20" fmla="*/ 1142 w 1428"/>
                <a:gd name="T21" fmla="*/ 23 h 132"/>
                <a:gd name="T22" fmla="*/ 1101 w 1428"/>
                <a:gd name="T23" fmla="*/ 3 h 132"/>
                <a:gd name="T24" fmla="*/ 1060 w 1428"/>
                <a:gd name="T25" fmla="*/ 91 h 132"/>
                <a:gd name="T26" fmla="*/ 1064 w 1428"/>
                <a:gd name="T27" fmla="*/ 130 h 132"/>
                <a:gd name="T28" fmla="*/ 891 w 1428"/>
                <a:gd name="T29" fmla="*/ 109 h 132"/>
                <a:gd name="T30" fmla="*/ 942 w 1428"/>
                <a:gd name="T31" fmla="*/ 23 h 132"/>
                <a:gd name="T32" fmla="*/ 838 w 1428"/>
                <a:gd name="T33" fmla="*/ 100 h 132"/>
                <a:gd name="T34" fmla="*/ 799 w 1428"/>
                <a:gd name="T35" fmla="*/ 111 h 132"/>
                <a:gd name="T36" fmla="*/ 765 w 1428"/>
                <a:gd name="T37" fmla="*/ 76 h 132"/>
                <a:gd name="T38" fmla="*/ 776 w 1428"/>
                <a:gd name="T39" fmla="*/ 34 h 132"/>
                <a:gd name="T40" fmla="*/ 814 w 1428"/>
                <a:gd name="T41" fmla="*/ 22 h 132"/>
                <a:gd name="T42" fmla="*/ 837 w 1428"/>
                <a:gd name="T43" fmla="*/ 8 h 132"/>
                <a:gd name="T44" fmla="*/ 778 w 1428"/>
                <a:gd name="T45" fmla="*/ 5 h 132"/>
                <a:gd name="T46" fmla="*/ 741 w 1428"/>
                <a:gd name="T47" fmla="*/ 66 h 132"/>
                <a:gd name="T48" fmla="*/ 768 w 1428"/>
                <a:gd name="T49" fmla="*/ 121 h 132"/>
                <a:gd name="T50" fmla="*/ 829 w 1428"/>
                <a:gd name="T51" fmla="*/ 127 h 132"/>
                <a:gd name="T52" fmla="*/ 628 w 1428"/>
                <a:gd name="T53" fmla="*/ 23 h 132"/>
                <a:gd name="T54" fmla="*/ 587 w 1428"/>
                <a:gd name="T55" fmla="*/ 3 h 132"/>
                <a:gd name="T56" fmla="*/ 533 w 1428"/>
                <a:gd name="T57" fmla="*/ 25 h 132"/>
                <a:gd name="T58" fmla="*/ 545 w 1428"/>
                <a:gd name="T59" fmla="*/ 41 h 132"/>
                <a:gd name="T60" fmla="*/ 531 w 1428"/>
                <a:gd name="T61" fmla="*/ 61 h 132"/>
                <a:gd name="T62" fmla="*/ 522 w 1428"/>
                <a:gd name="T63" fmla="*/ 23 h 132"/>
                <a:gd name="T64" fmla="*/ 545 w 1428"/>
                <a:gd name="T65" fmla="*/ 78 h 132"/>
                <a:gd name="T66" fmla="*/ 567 w 1428"/>
                <a:gd name="T67" fmla="*/ 55 h 132"/>
                <a:gd name="T68" fmla="*/ 563 w 1428"/>
                <a:gd name="T69" fmla="*/ 20 h 132"/>
                <a:gd name="T70" fmla="*/ 523 w 1428"/>
                <a:gd name="T71" fmla="*/ 3 h 132"/>
                <a:gd name="T72" fmla="*/ 350 w 1428"/>
                <a:gd name="T73" fmla="*/ 66 h 132"/>
                <a:gd name="T74" fmla="*/ 375 w 1428"/>
                <a:gd name="T75" fmla="*/ 25 h 132"/>
                <a:gd name="T76" fmla="*/ 417 w 1428"/>
                <a:gd name="T77" fmla="*/ 29 h 132"/>
                <a:gd name="T78" fmla="*/ 434 w 1428"/>
                <a:gd name="T79" fmla="*/ 66 h 132"/>
                <a:gd name="T80" fmla="*/ 410 w 1428"/>
                <a:gd name="T81" fmla="*/ 108 h 132"/>
                <a:gd name="T82" fmla="*/ 368 w 1428"/>
                <a:gd name="T83" fmla="*/ 103 h 132"/>
                <a:gd name="T84" fmla="*/ 350 w 1428"/>
                <a:gd name="T85" fmla="*/ 66 h 132"/>
                <a:gd name="T86" fmla="*/ 345 w 1428"/>
                <a:gd name="T87" fmla="*/ 114 h 132"/>
                <a:gd name="T88" fmla="*/ 406 w 1428"/>
                <a:gd name="T89" fmla="*/ 131 h 132"/>
                <a:gd name="T90" fmla="*/ 458 w 1428"/>
                <a:gd name="T91" fmla="*/ 80 h 132"/>
                <a:gd name="T92" fmla="*/ 440 w 1428"/>
                <a:gd name="T93" fmla="*/ 18 h 132"/>
                <a:gd name="T94" fmla="*/ 378 w 1428"/>
                <a:gd name="T95" fmla="*/ 2 h 132"/>
                <a:gd name="T96" fmla="*/ 328 w 1428"/>
                <a:gd name="T97" fmla="*/ 53 h 132"/>
                <a:gd name="T98" fmla="*/ 277 w 1428"/>
                <a:gd name="T99" fmla="*/ 26 h 132"/>
                <a:gd name="T100" fmla="*/ 286 w 1428"/>
                <a:gd name="T101" fmla="*/ 43 h 132"/>
                <a:gd name="T102" fmla="*/ 272 w 1428"/>
                <a:gd name="T103" fmla="*/ 62 h 132"/>
                <a:gd name="T104" fmla="*/ 263 w 1428"/>
                <a:gd name="T105" fmla="*/ 23 h 132"/>
                <a:gd name="T106" fmla="*/ 264 w 1428"/>
                <a:gd name="T107" fmla="*/ 85 h 132"/>
                <a:gd name="T108" fmla="*/ 306 w 1428"/>
                <a:gd name="T109" fmla="*/ 59 h 132"/>
                <a:gd name="T110" fmla="*/ 304 w 1428"/>
                <a:gd name="T111" fmla="*/ 21 h 132"/>
                <a:gd name="T112" fmla="*/ 261 w 1428"/>
                <a:gd name="T113" fmla="*/ 3 h 132"/>
                <a:gd name="T114" fmla="*/ 178 w 1428"/>
                <a:gd name="T115" fmla="*/ 3 h 132"/>
                <a:gd name="T116" fmla="*/ 114 w 1428"/>
                <a:gd name="T117" fmla="*/ 130 h 132"/>
                <a:gd name="T118" fmla="*/ 204 w 1428"/>
                <a:gd name="T119" fmla="*/ 3 h 132"/>
                <a:gd name="T120" fmla="*/ 68 w 1428"/>
                <a:gd name="T121" fmla="*/ 76 h 132"/>
                <a:gd name="T122" fmla="*/ 0 w 1428"/>
                <a:gd name="T123" fmla="*/ 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8" h="132">
                  <a:moveTo>
                    <a:pt x="1367" y="23"/>
                  </a:moveTo>
                  <a:lnTo>
                    <a:pt x="1367" y="23"/>
                  </a:lnTo>
                  <a:lnTo>
                    <a:pt x="1373" y="23"/>
                  </a:lnTo>
                  <a:lnTo>
                    <a:pt x="1378" y="25"/>
                  </a:lnTo>
                  <a:lnTo>
                    <a:pt x="1382" y="27"/>
                  </a:lnTo>
                  <a:lnTo>
                    <a:pt x="1385" y="29"/>
                  </a:lnTo>
                  <a:lnTo>
                    <a:pt x="1387" y="31"/>
                  </a:lnTo>
                  <a:lnTo>
                    <a:pt x="1389" y="35"/>
                  </a:lnTo>
                  <a:lnTo>
                    <a:pt x="1390" y="41"/>
                  </a:lnTo>
                  <a:lnTo>
                    <a:pt x="1390" y="41"/>
                  </a:lnTo>
                  <a:lnTo>
                    <a:pt x="1390" y="46"/>
                  </a:lnTo>
                  <a:lnTo>
                    <a:pt x="1389" y="50"/>
                  </a:lnTo>
                  <a:lnTo>
                    <a:pt x="1386" y="54"/>
                  </a:lnTo>
                  <a:lnTo>
                    <a:pt x="1382" y="57"/>
                  </a:lnTo>
                  <a:lnTo>
                    <a:pt x="1380" y="59"/>
                  </a:lnTo>
                  <a:lnTo>
                    <a:pt x="1374" y="61"/>
                  </a:lnTo>
                  <a:lnTo>
                    <a:pt x="1365" y="62"/>
                  </a:lnTo>
                  <a:lnTo>
                    <a:pt x="1351" y="62"/>
                  </a:lnTo>
                  <a:lnTo>
                    <a:pt x="1351" y="23"/>
                  </a:lnTo>
                  <a:lnTo>
                    <a:pt x="1351" y="23"/>
                  </a:lnTo>
                  <a:lnTo>
                    <a:pt x="1367" y="23"/>
                  </a:lnTo>
                  <a:lnTo>
                    <a:pt x="1367" y="23"/>
                  </a:lnTo>
                  <a:close/>
                  <a:moveTo>
                    <a:pt x="1351" y="130"/>
                  </a:moveTo>
                  <a:lnTo>
                    <a:pt x="1351" y="82"/>
                  </a:lnTo>
                  <a:lnTo>
                    <a:pt x="1367" y="82"/>
                  </a:lnTo>
                  <a:lnTo>
                    <a:pt x="1401" y="130"/>
                  </a:lnTo>
                  <a:lnTo>
                    <a:pt x="1428" y="130"/>
                  </a:lnTo>
                  <a:lnTo>
                    <a:pt x="1389" y="78"/>
                  </a:lnTo>
                  <a:lnTo>
                    <a:pt x="1389" y="78"/>
                  </a:lnTo>
                  <a:lnTo>
                    <a:pt x="1398" y="73"/>
                  </a:lnTo>
                  <a:lnTo>
                    <a:pt x="1401" y="71"/>
                  </a:lnTo>
                  <a:lnTo>
                    <a:pt x="1405" y="67"/>
                  </a:lnTo>
                  <a:lnTo>
                    <a:pt x="1409" y="62"/>
                  </a:lnTo>
                  <a:lnTo>
                    <a:pt x="1412" y="55"/>
                  </a:lnTo>
                  <a:lnTo>
                    <a:pt x="1413" y="49"/>
                  </a:lnTo>
                  <a:lnTo>
                    <a:pt x="1413" y="41"/>
                  </a:lnTo>
                  <a:lnTo>
                    <a:pt x="1413" y="41"/>
                  </a:lnTo>
                  <a:lnTo>
                    <a:pt x="1413" y="34"/>
                  </a:lnTo>
                  <a:lnTo>
                    <a:pt x="1412" y="26"/>
                  </a:lnTo>
                  <a:lnTo>
                    <a:pt x="1408" y="20"/>
                  </a:lnTo>
                  <a:lnTo>
                    <a:pt x="1404" y="14"/>
                  </a:lnTo>
                  <a:lnTo>
                    <a:pt x="1398" y="9"/>
                  </a:lnTo>
                  <a:lnTo>
                    <a:pt x="1390" y="5"/>
                  </a:lnTo>
                  <a:lnTo>
                    <a:pt x="1380" y="3"/>
                  </a:lnTo>
                  <a:lnTo>
                    <a:pt x="1368" y="3"/>
                  </a:lnTo>
                  <a:lnTo>
                    <a:pt x="1368" y="3"/>
                  </a:lnTo>
                  <a:lnTo>
                    <a:pt x="1328" y="3"/>
                  </a:lnTo>
                  <a:lnTo>
                    <a:pt x="1328" y="130"/>
                  </a:lnTo>
                  <a:lnTo>
                    <a:pt x="1351" y="130"/>
                  </a:lnTo>
                  <a:lnTo>
                    <a:pt x="1351" y="130"/>
                  </a:lnTo>
                  <a:close/>
                  <a:moveTo>
                    <a:pt x="1224" y="130"/>
                  </a:moveTo>
                  <a:lnTo>
                    <a:pt x="1300" y="130"/>
                  </a:lnTo>
                  <a:lnTo>
                    <a:pt x="1300" y="109"/>
                  </a:lnTo>
                  <a:lnTo>
                    <a:pt x="1247" y="109"/>
                  </a:lnTo>
                  <a:lnTo>
                    <a:pt x="1247" y="76"/>
                  </a:lnTo>
                  <a:lnTo>
                    <a:pt x="1292" y="76"/>
                  </a:lnTo>
                  <a:lnTo>
                    <a:pt x="1292" y="55"/>
                  </a:lnTo>
                  <a:lnTo>
                    <a:pt x="1247" y="55"/>
                  </a:lnTo>
                  <a:lnTo>
                    <a:pt x="1247" y="23"/>
                  </a:lnTo>
                  <a:lnTo>
                    <a:pt x="1297" y="23"/>
                  </a:lnTo>
                  <a:lnTo>
                    <a:pt x="1297" y="3"/>
                  </a:lnTo>
                  <a:lnTo>
                    <a:pt x="1224" y="3"/>
                  </a:lnTo>
                  <a:lnTo>
                    <a:pt x="1224" y="130"/>
                  </a:lnTo>
                  <a:lnTo>
                    <a:pt x="1224" y="130"/>
                  </a:lnTo>
                  <a:close/>
                  <a:moveTo>
                    <a:pt x="1101" y="23"/>
                  </a:moveTo>
                  <a:lnTo>
                    <a:pt x="1142" y="23"/>
                  </a:lnTo>
                  <a:lnTo>
                    <a:pt x="1142" y="130"/>
                  </a:lnTo>
                  <a:lnTo>
                    <a:pt x="1164" y="130"/>
                  </a:lnTo>
                  <a:lnTo>
                    <a:pt x="1164" y="23"/>
                  </a:lnTo>
                  <a:lnTo>
                    <a:pt x="1205" y="23"/>
                  </a:lnTo>
                  <a:lnTo>
                    <a:pt x="1205" y="3"/>
                  </a:lnTo>
                  <a:lnTo>
                    <a:pt x="1101" y="3"/>
                  </a:lnTo>
                  <a:lnTo>
                    <a:pt x="1101" y="23"/>
                  </a:lnTo>
                  <a:lnTo>
                    <a:pt x="1101" y="23"/>
                  </a:lnTo>
                  <a:close/>
                  <a:moveTo>
                    <a:pt x="1081" y="130"/>
                  </a:moveTo>
                  <a:lnTo>
                    <a:pt x="1081" y="3"/>
                  </a:lnTo>
                  <a:lnTo>
                    <a:pt x="1060" y="3"/>
                  </a:lnTo>
                  <a:lnTo>
                    <a:pt x="1060" y="91"/>
                  </a:lnTo>
                  <a:lnTo>
                    <a:pt x="991" y="3"/>
                  </a:lnTo>
                  <a:lnTo>
                    <a:pt x="973" y="3"/>
                  </a:lnTo>
                  <a:lnTo>
                    <a:pt x="973" y="130"/>
                  </a:lnTo>
                  <a:lnTo>
                    <a:pt x="994" y="130"/>
                  </a:lnTo>
                  <a:lnTo>
                    <a:pt x="994" y="41"/>
                  </a:lnTo>
                  <a:lnTo>
                    <a:pt x="1064" y="130"/>
                  </a:lnTo>
                  <a:lnTo>
                    <a:pt x="1081" y="130"/>
                  </a:lnTo>
                  <a:lnTo>
                    <a:pt x="1081" y="130"/>
                  </a:lnTo>
                  <a:close/>
                  <a:moveTo>
                    <a:pt x="869" y="130"/>
                  </a:moveTo>
                  <a:lnTo>
                    <a:pt x="944" y="130"/>
                  </a:lnTo>
                  <a:lnTo>
                    <a:pt x="944" y="109"/>
                  </a:lnTo>
                  <a:lnTo>
                    <a:pt x="891" y="109"/>
                  </a:lnTo>
                  <a:lnTo>
                    <a:pt x="891" y="76"/>
                  </a:lnTo>
                  <a:lnTo>
                    <a:pt x="937" y="76"/>
                  </a:lnTo>
                  <a:lnTo>
                    <a:pt x="937" y="55"/>
                  </a:lnTo>
                  <a:lnTo>
                    <a:pt x="891" y="55"/>
                  </a:lnTo>
                  <a:lnTo>
                    <a:pt x="891" y="23"/>
                  </a:lnTo>
                  <a:lnTo>
                    <a:pt x="942" y="23"/>
                  </a:lnTo>
                  <a:lnTo>
                    <a:pt x="942" y="3"/>
                  </a:lnTo>
                  <a:lnTo>
                    <a:pt x="869" y="3"/>
                  </a:lnTo>
                  <a:lnTo>
                    <a:pt x="869" y="130"/>
                  </a:lnTo>
                  <a:lnTo>
                    <a:pt x="869" y="130"/>
                  </a:lnTo>
                  <a:close/>
                  <a:moveTo>
                    <a:pt x="838" y="100"/>
                  </a:moveTo>
                  <a:lnTo>
                    <a:pt x="838" y="100"/>
                  </a:lnTo>
                  <a:lnTo>
                    <a:pt x="831" y="105"/>
                  </a:lnTo>
                  <a:lnTo>
                    <a:pt x="824" y="108"/>
                  </a:lnTo>
                  <a:lnTo>
                    <a:pt x="815" y="111"/>
                  </a:lnTo>
                  <a:lnTo>
                    <a:pt x="808" y="111"/>
                  </a:lnTo>
                  <a:lnTo>
                    <a:pt x="808" y="111"/>
                  </a:lnTo>
                  <a:lnTo>
                    <a:pt x="799" y="111"/>
                  </a:lnTo>
                  <a:lnTo>
                    <a:pt x="790" y="108"/>
                  </a:lnTo>
                  <a:lnTo>
                    <a:pt x="783" y="104"/>
                  </a:lnTo>
                  <a:lnTo>
                    <a:pt x="777" y="99"/>
                  </a:lnTo>
                  <a:lnTo>
                    <a:pt x="772" y="93"/>
                  </a:lnTo>
                  <a:lnTo>
                    <a:pt x="768" y="85"/>
                  </a:lnTo>
                  <a:lnTo>
                    <a:pt x="765" y="76"/>
                  </a:lnTo>
                  <a:lnTo>
                    <a:pt x="764" y="66"/>
                  </a:lnTo>
                  <a:lnTo>
                    <a:pt x="764" y="66"/>
                  </a:lnTo>
                  <a:lnTo>
                    <a:pt x="765" y="57"/>
                  </a:lnTo>
                  <a:lnTo>
                    <a:pt x="767" y="48"/>
                  </a:lnTo>
                  <a:lnTo>
                    <a:pt x="770" y="40"/>
                  </a:lnTo>
                  <a:lnTo>
                    <a:pt x="776" y="34"/>
                  </a:lnTo>
                  <a:lnTo>
                    <a:pt x="782" y="29"/>
                  </a:lnTo>
                  <a:lnTo>
                    <a:pt x="788" y="25"/>
                  </a:lnTo>
                  <a:lnTo>
                    <a:pt x="797" y="22"/>
                  </a:lnTo>
                  <a:lnTo>
                    <a:pt x="805" y="22"/>
                  </a:lnTo>
                  <a:lnTo>
                    <a:pt x="805" y="22"/>
                  </a:lnTo>
                  <a:lnTo>
                    <a:pt x="814" y="22"/>
                  </a:lnTo>
                  <a:lnTo>
                    <a:pt x="822" y="25"/>
                  </a:lnTo>
                  <a:lnTo>
                    <a:pt x="828" y="27"/>
                  </a:lnTo>
                  <a:lnTo>
                    <a:pt x="835" y="30"/>
                  </a:lnTo>
                  <a:lnTo>
                    <a:pt x="844" y="13"/>
                  </a:lnTo>
                  <a:lnTo>
                    <a:pt x="844" y="13"/>
                  </a:lnTo>
                  <a:lnTo>
                    <a:pt x="837" y="8"/>
                  </a:lnTo>
                  <a:lnTo>
                    <a:pt x="828" y="4"/>
                  </a:lnTo>
                  <a:lnTo>
                    <a:pt x="817" y="2"/>
                  </a:lnTo>
                  <a:lnTo>
                    <a:pt x="805" y="0"/>
                  </a:lnTo>
                  <a:lnTo>
                    <a:pt x="805" y="0"/>
                  </a:lnTo>
                  <a:lnTo>
                    <a:pt x="791" y="2"/>
                  </a:lnTo>
                  <a:lnTo>
                    <a:pt x="778" y="5"/>
                  </a:lnTo>
                  <a:lnTo>
                    <a:pt x="767" y="12"/>
                  </a:lnTo>
                  <a:lnTo>
                    <a:pt x="758" y="20"/>
                  </a:lnTo>
                  <a:lnTo>
                    <a:pt x="750" y="30"/>
                  </a:lnTo>
                  <a:lnTo>
                    <a:pt x="745" y="41"/>
                  </a:lnTo>
                  <a:lnTo>
                    <a:pt x="741" y="53"/>
                  </a:lnTo>
                  <a:lnTo>
                    <a:pt x="741" y="66"/>
                  </a:lnTo>
                  <a:lnTo>
                    <a:pt x="741" y="66"/>
                  </a:lnTo>
                  <a:lnTo>
                    <a:pt x="742" y="81"/>
                  </a:lnTo>
                  <a:lnTo>
                    <a:pt x="745" y="93"/>
                  </a:lnTo>
                  <a:lnTo>
                    <a:pt x="751" y="104"/>
                  </a:lnTo>
                  <a:lnTo>
                    <a:pt x="759" y="114"/>
                  </a:lnTo>
                  <a:lnTo>
                    <a:pt x="768" y="121"/>
                  </a:lnTo>
                  <a:lnTo>
                    <a:pt x="779" y="127"/>
                  </a:lnTo>
                  <a:lnTo>
                    <a:pt x="792" y="131"/>
                  </a:lnTo>
                  <a:lnTo>
                    <a:pt x="806" y="132"/>
                  </a:lnTo>
                  <a:lnTo>
                    <a:pt x="806" y="132"/>
                  </a:lnTo>
                  <a:lnTo>
                    <a:pt x="818" y="131"/>
                  </a:lnTo>
                  <a:lnTo>
                    <a:pt x="829" y="127"/>
                  </a:lnTo>
                  <a:lnTo>
                    <a:pt x="840" y="123"/>
                  </a:lnTo>
                  <a:lnTo>
                    <a:pt x="846" y="117"/>
                  </a:lnTo>
                  <a:lnTo>
                    <a:pt x="838" y="100"/>
                  </a:lnTo>
                  <a:lnTo>
                    <a:pt x="838" y="100"/>
                  </a:lnTo>
                  <a:close/>
                  <a:moveTo>
                    <a:pt x="587" y="23"/>
                  </a:moveTo>
                  <a:lnTo>
                    <a:pt x="628" y="23"/>
                  </a:lnTo>
                  <a:lnTo>
                    <a:pt x="628" y="130"/>
                  </a:lnTo>
                  <a:lnTo>
                    <a:pt x="651" y="130"/>
                  </a:lnTo>
                  <a:lnTo>
                    <a:pt x="651" y="23"/>
                  </a:lnTo>
                  <a:lnTo>
                    <a:pt x="692" y="23"/>
                  </a:lnTo>
                  <a:lnTo>
                    <a:pt x="692" y="3"/>
                  </a:lnTo>
                  <a:lnTo>
                    <a:pt x="587" y="3"/>
                  </a:lnTo>
                  <a:lnTo>
                    <a:pt x="587" y="23"/>
                  </a:lnTo>
                  <a:lnTo>
                    <a:pt x="587" y="23"/>
                  </a:lnTo>
                  <a:close/>
                  <a:moveTo>
                    <a:pt x="522" y="23"/>
                  </a:moveTo>
                  <a:lnTo>
                    <a:pt x="522" y="23"/>
                  </a:lnTo>
                  <a:lnTo>
                    <a:pt x="528" y="23"/>
                  </a:lnTo>
                  <a:lnTo>
                    <a:pt x="533" y="25"/>
                  </a:lnTo>
                  <a:lnTo>
                    <a:pt x="537" y="27"/>
                  </a:lnTo>
                  <a:lnTo>
                    <a:pt x="540" y="29"/>
                  </a:lnTo>
                  <a:lnTo>
                    <a:pt x="542" y="31"/>
                  </a:lnTo>
                  <a:lnTo>
                    <a:pt x="543" y="35"/>
                  </a:lnTo>
                  <a:lnTo>
                    <a:pt x="545" y="41"/>
                  </a:lnTo>
                  <a:lnTo>
                    <a:pt x="545" y="41"/>
                  </a:lnTo>
                  <a:lnTo>
                    <a:pt x="545" y="46"/>
                  </a:lnTo>
                  <a:lnTo>
                    <a:pt x="543" y="50"/>
                  </a:lnTo>
                  <a:lnTo>
                    <a:pt x="541" y="54"/>
                  </a:lnTo>
                  <a:lnTo>
                    <a:pt x="538" y="57"/>
                  </a:lnTo>
                  <a:lnTo>
                    <a:pt x="534" y="59"/>
                  </a:lnTo>
                  <a:lnTo>
                    <a:pt x="531" y="61"/>
                  </a:lnTo>
                  <a:lnTo>
                    <a:pt x="520" y="62"/>
                  </a:lnTo>
                  <a:lnTo>
                    <a:pt x="506" y="62"/>
                  </a:lnTo>
                  <a:lnTo>
                    <a:pt x="506" y="23"/>
                  </a:lnTo>
                  <a:lnTo>
                    <a:pt x="506" y="23"/>
                  </a:lnTo>
                  <a:lnTo>
                    <a:pt x="522" y="23"/>
                  </a:lnTo>
                  <a:lnTo>
                    <a:pt x="522" y="23"/>
                  </a:lnTo>
                  <a:close/>
                  <a:moveTo>
                    <a:pt x="506" y="130"/>
                  </a:moveTo>
                  <a:lnTo>
                    <a:pt x="506" y="82"/>
                  </a:lnTo>
                  <a:lnTo>
                    <a:pt x="522" y="82"/>
                  </a:lnTo>
                  <a:lnTo>
                    <a:pt x="556" y="130"/>
                  </a:lnTo>
                  <a:lnTo>
                    <a:pt x="585" y="130"/>
                  </a:lnTo>
                  <a:lnTo>
                    <a:pt x="545" y="78"/>
                  </a:lnTo>
                  <a:lnTo>
                    <a:pt x="545" y="78"/>
                  </a:lnTo>
                  <a:lnTo>
                    <a:pt x="552" y="73"/>
                  </a:lnTo>
                  <a:lnTo>
                    <a:pt x="556" y="71"/>
                  </a:lnTo>
                  <a:lnTo>
                    <a:pt x="560" y="67"/>
                  </a:lnTo>
                  <a:lnTo>
                    <a:pt x="564" y="62"/>
                  </a:lnTo>
                  <a:lnTo>
                    <a:pt x="567" y="55"/>
                  </a:lnTo>
                  <a:lnTo>
                    <a:pt x="568" y="49"/>
                  </a:lnTo>
                  <a:lnTo>
                    <a:pt x="569" y="41"/>
                  </a:lnTo>
                  <a:lnTo>
                    <a:pt x="569" y="41"/>
                  </a:lnTo>
                  <a:lnTo>
                    <a:pt x="568" y="34"/>
                  </a:lnTo>
                  <a:lnTo>
                    <a:pt x="567" y="26"/>
                  </a:lnTo>
                  <a:lnTo>
                    <a:pt x="563" y="20"/>
                  </a:lnTo>
                  <a:lnTo>
                    <a:pt x="559" y="14"/>
                  </a:lnTo>
                  <a:lnTo>
                    <a:pt x="552" y="9"/>
                  </a:lnTo>
                  <a:lnTo>
                    <a:pt x="545" y="5"/>
                  </a:lnTo>
                  <a:lnTo>
                    <a:pt x="534" y="3"/>
                  </a:lnTo>
                  <a:lnTo>
                    <a:pt x="523" y="3"/>
                  </a:lnTo>
                  <a:lnTo>
                    <a:pt x="523" y="3"/>
                  </a:lnTo>
                  <a:lnTo>
                    <a:pt x="484" y="3"/>
                  </a:lnTo>
                  <a:lnTo>
                    <a:pt x="484" y="130"/>
                  </a:lnTo>
                  <a:lnTo>
                    <a:pt x="506" y="130"/>
                  </a:lnTo>
                  <a:lnTo>
                    <a:pt x="506" y="130"/>
                  </a:lnTo>
                  <a:close/>
                  <a:moveTo>
                    <a:pt x="350" y="66"/>
                  </a:moveTo>
                  <a:lnTo>
                    <a:pt x="350" y="66"/>
                  </a:lnTo>
                  <a:lnTo>
                    <a:pt x="351" y="57"/>
                  </a:lnTo>
                  <a:lnTo>
                    <a:pt x="352" y="48"/>
                  </a:lnTo>
                  <a:lnTo>
                    <a:pt x="356" y="40"/>
                  </a:lnTo>
                  <a:lnTo>
                    <a:pt x="361" y="34"/>
                  </a:lnTo>
                  <a:lnTo>
                    <a:pt x="368" y="29"/>
                  </a:lnTo>
                  <a:lnTo>
                    <a:pt x="375" y="25"/>
                  </a:lnTo>
                  <a:lnTo>
                    <a:pt x="383" y="22"/>
                  </a:lnTo>
                  <a:lnTo>
                    <a:pt x="392" y="22"/>
                  </a:lnTo>
                  <a:lnTo>
                    <a:pt x="392" y="22"/>
                  </a:lnTo>
                  <a:lnTo>
                    <a:pt x="401" y="22"/>
                  </a:lnTo>
                  <a:lnTo>
                    <a:pt x="409" y="25"/>
                  </a:lnTo>
                  <a:lnTo>
                    <a:pt x="417" y="29"/>
                  </a:lnTo>
                  <a:lnTo>
                    <a:pt x="423" y="34"/>
                  </a:lnTo>
                  <a:lnTo>
                    <a:pt x="428" y="40"/>
                  </a:lnTo>
                  <a:lnTo>
                    <a:pt x="432" y="48"/>
                  </a:lnTo>
                  <a:lnTo>
                    <a:pt x="434" y="57"/>
                  </a:lnTo>
                  <a:lnTo>
                    <a:pt x="434" y="66"/>
                  </a:lnTo>
                  <a:lnTo>
                    <a:pt x="434" y="66"/>
                  </a:lnTo>
                  <a:lnTo>
                    <a:pt x="434" y="76"/>
                  </a:lnTo>
                  <a:lnTo>
                    <a:pt x="432" y="84"/>
                  </a:lnTo>
                  <a:lnTo>
                    <a:pt x="428" y="91"/>
                  </a:lnTo>
                  <a:lnTo>
                    <a:pt x="423" y="98"/>
                  </a:lnTo>
                  <a:lnTo>
                    <a:pt x="418" y="103"/>
                  </a:lnTo>
                  <a:lnTo>
                    <a:pt x="410" y="108"/>
                  </a:lnTo>
                  <a:lnTo>
                    <a:pt x="401" y="111"/>
                  </a:lnTo>
                  <a:lnTo>
                    <a:pt x="392" y="111"/>
                  </a:lnTo>
                  <a:lnTo>
                    <a:pt x="392" y="111"/>
                  </a:lnTo>
                  <a:lnTo>
                    <a:pt x="383" y="111"/>
                  </a:lnTo>
                  <a:lnTo>
                    <a:pt x="375" y="108"/>
                  </a:lnTo>
                  <a:lnTo>
                    <a:pt x="368" y="103"/>
                  </a:lnTo>
                  <a:lnTo>
                    <a:pt x="363" y="98"/>
                  </a:lnTo>
                  <a:lnTo>
                    <a:pt x="358" y="91"/>
                  </a:lnTo>
                  <a:lnTo>
                    <a:pt x="352" y="84"/>
                  </a:lnTo>
                  <a:lnTo>
                    <a:pt x="351" y="76"/>
                  </a:lnTo>
                  <a:lnTo>
                    <a:pt x="350" y="66"/>
                  </a:lnTo>
                  <a:lnTo>
                    <a:pt x="350" y="66"/>
                  </a:lnTo>
                  <a:close/>
                  <a:moveTo>
                    <a:pt x="327" y="66"/>
                  </a:moveTo>
                  <a:lnTo>
                    <a:pt x="327" y="66"/>
                  </a:lnTo>
                  <a:lnTo>
                    <a:pt x="328" y="81"/>
                  </a:lnTo>
                  <a:lnTo>
                    <a:pt x="331" y="93"/>
                  </a:lnTo>
                  <a:lnTo>
                    <a:pt x="337" y="104"/>
                  </a:lnTo>
                  <a:lnTo>
                    <a:pt x="345" y="114"/>
                  </a:lnTo>
                  <a:lnTo>
                    <a:pt x="355" y="121"/>
                  </a:lnTo>
                  <a:lnTo>
                    <a:pt x="367" y="127"/>
                  </a:lnTo>
                  <a:lnTo>
                    <a:pt x="378" y="131"/>
                  </a:lnTo>
                  <a:lnTo>
                    <a:pt x="392" y="132"/>
                  </a:lnTo>
                  <a:lnTo>
                    <a:pt x="392" y="132"/>
                  </a:lnTo>
                  <a:lnTo>
                    <a:pt x="406" y="131"/>
                  </a:lnTo>
                  <a:lnTo>
                    <a:pt x="418" y="127"/>
                  </a:lnTo>
                  <a:lnTo>
                    <a:pt x="429" y="121"/>
                  </a:lnTo>
                  <a:lnTo>
                    <a:pt x="440" y="113"/>
                  </a:lnTo>
                  <a:lnTo>
                    <a:pt x="447" y="104"/>
                  </a:lnTo>
                  <a:lnTo>
                    <a:pt x="454" y="93"/>
                  </a:lnTo>
                  <a:lnTo>
                    <a:pt x="458" y="80"/>
                  </a:lnTo>
                  <a:lnTo>
                    <a:pt x="459" y="66"/>
                  </a:lnTo>
                  <a:lnTo>
                    <a:pt x="459" y="66"/>
                  </a:lnTo>
                  <a:lnTo>
                    <a:pt x="458" y="52"/>
                  </a:lnTo>
                  <a:lnTo>
                    <a:pt x="454" y="40"/>
                  </a:lnTo>
                  <a:lnTo>
                    <a:pt x="447" y="29"/>
                  </a:lnTo>
                  <a:lnTo>
                    <a:pt x="440" y="18"/>
                  </a:lnTo>
                  <a:lnTo>
                    <a:pt x="429" y="11"/>
                  </a:lnTo>
                  <a:lnTo>
                    <a:pt x="418" y="5"/>
                  </a:lnTo>
                  <a:lnTo>
                    <a:pt x="406" y="2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78" y="2"/>
                  </a:lnTo>
                  <a:lnTo>
                    <a:pt x="365" y="5"/>
                  </a:lnTo>
                  <a:lnTo>
                    <a:pt x="354" y="12"/>
                  </a:lnTo>
                  <a:lnTo>
                    <a:pt x="345" y="20"/>
                  </a:lnTo>
                  <a:lnTo>
                    <a:pt x="337" y="30"/>
                  </a:lnTo>
                  <a:lnTo>
                    <a:pt x="331" y="40"/>
                  </a:lnTo>
                  <a:lnTo>
                    <a:pt x="328" y="53"/>
                  </a:lnTo>
                  <a:lnTo>
                    <a:pt x="327" y="66"/>
                  </a:lnTo>
                  <a:lnTo>
                    <a:pt x="327" y="66"/>
                  </a:lnTo>
                  <a:close/>
                  <a:moveTo>
                    <a:pt x="263" y="23"/>
                  </a:moveTo>
                  <a:lnTo>
                    <a:pt x="263" y="23"/>
                  </a:lnTo>
                  <a:lnTo>
                    <a:pt x="273" y="25"/>
                  </a:lnTo>
                  <a:lnTo>
                    <a:pt x="277" y="26"/>
                  </a:lnTo>
                  <a:lnTo>
                    <a:pt x="281" y="29"/>
                  </a:lnTo>
                  <a:lnTo>
                    <a:pt x="283" y="31"/>
                  </a:lnTo>
                  <a:lnTo>
                    <a:pt x="284" y="35"/>
                  </a:lnTo>
                  <a:lnTo>
                    <a:pt x="286" y="39"/>
                  </a:lnTo>
                  <a:lnTo>
                    <a:pt x="286" y="43"/>
                  </a:lnTo>
                  <a:lnTo>
                    <a:pt x="286" y="43"/>
                  </a:lnTo>
                  <a:lnTo>
                    <a:pt x="286" y="48"/>
                  </a:lnTo>
                  <a:lnTo>
                    <a:pt x="284" y="53"/>
                  </a:lnTo>
                  <a:lnTo>
                    <a:pt x="282" y="55"/>
                  </a:lnTo>
                  <a:lnTo>
                    <a:pt x="279" y="59"/>
                  </a:lnTo>
                  <a:lnTo>
                    <a:pt x="275" y="61"/>
                  </a:lnTo>
                  <a:lnTo>
                    <a:pt x="272" y="62"/>
                  </a:lnTo>
                  <a:lnTo>
                    <a:pt x="263" y="63"/>
                  </a:lnTo>
                  <a:lnTo>
                    <a:pt x="263" y="63"/>
                  </a:lnTo>
                  <a:lnTo>
                    <a:pt x="247" y="63"/>
                  </a:lnTo>
                  <a:lnTo>
                    <a:pt x="247" y="23"/>
                  </a:lnTo>
                  <a:lnTo>
                    <a:pt x="247" y="23"/>
                  </a:lnTo>
                  <a:lnTo>
                    <a:pt x="263" y="23"/>
                  </a:lnTo>
                  <a:lnTo>
                    <a:pt x="263" y="23"/>
                  </a:lnTo>
                  <a:close/>
                  <a:moveTo>
                    <a:pt x="247" y="130"/>
                  </a:moveTo>
                  <a:lnTo>
                    <a:pt x="247" y="84"/>
                  </a:lnTo>
                  <a:lnTo>
                    <a:pt x="247" y="84"/>
                  </a:lnTo>
                  <a:lnTo>
                    <a:pt x="264" y="85"/>
                  </a:lnTo>
                  <a:lnTo>
                    <a:pt x="264" y="85"/>
                  </a:lnTo>
                  <a:lnTo>
                    <a:pt x="274" y="84"/>
                  </a:lnTo>
                  <a:lnTo>
                    <a:pt x="283" y="81"/>
                  </a:lnTo>
                  <a:lnTo>
                    <a:pt x="291" y="77"/>
                  </a:lnTo>
                  <a:lnTo>
                    <a:pt x="299" y="72"/>
                  </a:lnTo>
                  <a:lnTo>
                    <a:pt x="304" y="66"/>
                  </a:lnTo>
                  <a:lnTo>
                    <a:pt x="306" y="59"/>
                  </a:lnTo>
                  <a:lnTo>
                    <a:pt x="309" y="52"/>
                  </a:lnTo>
                  <a:lnTo>
                    <a:pt x="310" y="44"/>
                  </a:lnTo>
                  <a:lnTo>
                    <a:pt x="310" y="44"/>
                  </a:lnTo>
                  <a:lnTo>
                    <a:pt x="309" y="36"/>
                  </a:lnTo>
                  <a:lnTo>
                    <a:pt x="308" y="29"/>
                  </a:lnTo>
                  <a:lnTo>
                    <a:pt x="304" y="21"/>
                  </a:lnTo>
                  <a:lnTo>
                    <a:pt x="300" y="16"/>
                  </a:lnTo>
                  <a:lnTo>
                    <a:pt x="292" y="11"/>
                  </a:lnTo>
                  <a:lnTo>
                    <a:pt x="284" y="5"/>
                  </a:lnTo>
                  <a:lnTo>
                    <a:pt x="274" y="3"/>
                  </a:lnTo>
                  <a:lnTo>
                    <a:pt x="261" y="3"/>
                  </a:lnTo>
                  <a:lnTo>
                    <a:pt x="261" y="3"/>
                  </a:lnTo>
                  <a:lnTo>
                    <a:pt x="224" y="3"/>
                  </a:lnTo>
                  <a:lnTo>
                    <a:pt x="224" y="130"/>
                  </a:lnTo>
                  <a:lnTo>
                    <a:pt x="247" y="130"/>
                  </a:lnTo>
                  <a:lnTo>
                    <a:pt x="247" y="130"/>
                  </a:lnTo>
                  <a:close/>
                  <a:moveTo>
                    <a:pt x="204" y="3"/>
                  </a:moveTo>
                  <a:lnTo>
                    <a:pt x="178" y="3"/>
                  </a:lnTo>
                  <a:lnTo>
                    <a:pt x="147" y="49"/>
                  </a:lnTo>
                  <a:lnTo>
                    <a:pt x="115" y="3"/>
                  </a:lnTo>
                  <a:lnTo>
                    <a:pt x="90" y="3"/>
                  </a:lnTo>
                  <a:lnTo>
                    <a:pt x="132" y="66"/>
                  </a:lnTo>
                  <a:lnTo>
                    <a:pt x="88" y="130"/>
                  </a:lnTo>
                  <a:lnTo>
                    <a:pt x="114" y="130"/>
                  </a:lnTo>
                  <a:lnTo>
                    <a:pt x="146" y="82"/>
                  </a:lnTo>
                  <a:lnTo>
                    <a:pt x="179" y="130"/>
                  </a:lnTo>
                  <a:lnTo>
                    <a:pt x="205" y="130"/>
                  </a:lnTo>
                  <a:lnTo>
                    <a:pt x="161" y="66"/>
                  </a:lnTo>
                  <a:lnTo>
                    <a:pt x="204" y="3"/>
                  </a:lnTo>
                  <a:lnTo>
                    <a:pt x="204" y="3"/>
                  </a:lnTo>
                  <a:close/>
                  <a:moveTo>
                    <a:pt x="0" y="130"/>
                  </a:moveTo>
                  <a:lnTo>
                    <a:pt x="74" y="130"/>
                  </a:lnTo>
                  <a:lnTo>
                    <a:pt x="74" y="109"/>
                  </a:lnTo>
                  <a:lnTo>
                    <a:pt x="22" y="109"/>
                  </a:lnTo>
                  <a:lnTo>
                    <a:pt x="22" y="76"/>
                  </a:lnTo>
                  <a:lnTo>
                    <a:pt x="68" y="76"/>
                  </a:lnTo>
                  <a:lnTo>
                    <a:pt x="68" y="55"/>
                  </a:lnTo>
                  <a:lnTo>
                    <a:pt x="22" y="55"/>
                  </a:lnTo>
                  <a:lnTo>
                    <a:pt x="22" y="23"/>
                  </a:lnTo>
                  <a:lnTo>
                    <a:pt x="73" y="23"/>
                  </a:lnTo>
                  <a:lnTo>
                    <a:pt x="73" y="3"/>
                  </a:lnTo>
                  <a:lnTo>
                    <a:pt x="0" y="3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3" name="Freeform 134" hidden="1"/>
            <p:cNvSpPr>
              <a:spLocks noEditPoints="1"/>
            </p:cNvSpPr>
            <p:nvPr/>
          </p:nvSpPr>
          <p:spPr bwMode="auto">
            <a:xfrm>
              <a:off x="7264400" y="2693988"/>
              <a:ext cx="400050" cy="69850"/>
            </a:xfrm>
            <a:custGeom>
              <a:avLst/>
              <a:gdLst>
                <a:gd name="T0" fmla="*/ 665 w 756"/>
                <a:gd name="T1" fmla="*/ 2 h 130"/>
                <a:gd name="T2" fmla="*/ 738 w 756"/>
                <a:gd name="T3" fmla="*/ 129 h 130"/>
                <a:gd name="T4" fmla="*/ 546 w 756"/>
                <a:gd name="T5" fmla="*/ 75 h 130"/>
                <a:gd name="T6" fmla="*/ 537 w 756"/>
                <a:gd name="T7" fmla="*/ 96 h 130"/>
                <a:gd name="T8" fmla="*/ 555 w 756"/>
                <a:gd name="T9" fmla="*/ 1 h 130"/>
                <a:gd name="T10" fmla="*/ 481 w 756"/>
                <a:gd name="T11" fmla="*/ 2 h 130"/>
                <a:gd name="T12" fmla="*/ 406 w 756"/>
                <a:gd name="T13" fmla="*/ 95 h 130"/>
                <a:gd name="T14" fmla="*/ 387 w 756"/>
                <a:gd name="T15" fmla="*/ 110 h 130"/>
                <a:gd name="T16" fmla="*/ 358 w 756"/>
                <a:gd name="T17" fmla="*/ 96 h 130"/>
                <a:gd name="T18" fmla="*/ 358 w 756"/>
                <a:gd name="T19" fmla="*/ 123 h 130"/>
                <a:gd name="T20" fmla="*/ 396 w 756"/>
                <a:gd name="T21" fmla="*/ 130 h 130"/>
                <a:gd name="T22" fmla="*/ 425 w 756"/>
                <a:gd name="T23" fmla="*/ 110 h 130"/>
                <a:gd name="T24" fmla="*/ 427 w 756"/>
                <a:gd name="T25" fmla="*/ 82 h 130"/>
                <a:gd name="T26" fmla="*/ 401 w 756"/>
                <a:gd name="T27" fmla="*/ 59 h 130"/>
                <a:gd name="T28" fmla="*/ 373 w 756"/>
                <a:gd name="T29" fmla="*/ 40 h 130"/>
                <a:gd name="T30" fmla="*/ 382 w 756"/>
                <a:gd name="T31" fmla="*/ 22 h 130"/>
                <a:gd name="T32" fmla="*/ 408 w 756"/>
                <a:gd name="T33" fmla="*/ 27 h 130"/>
                <a:gd name="T34" fmla="*/ 409 w 756"/>
                <a:gd name="T35" fmla="*/ 4 h 130"/>
                <a:gd name="T36" fmla="*/ 372 w 756"/>
                <a:gd name="T37" fmla="*/ 2 h 130"/>
                <a:gd name="T38" fmla="*/ 349 w 756"/>
                <a:gd name="T39" fmla="*/ 28 h 130"/>
                <a:gd name="T40" fmla="*/ 354 w 756"/>
                <a:gd name="T41" fmla="*/ 54 h 130"/>
                <a:gd name="T42" fmla="*/ 387 w 756"/>
                <a:gd name="T43" fmla="*/ 75 h 130"/>
                <a:gd name="T44" fmla="*/ 406 w 756"/>
                <a:gd name="T45" fmla="*/ 95 h 130"/>
                <a:gd name="T46" fmla="*/ 304 w 756"/>
                <a:gd name="T47" fmla="*/ 101 h 130"/>
                <a:gd name="T48" fmla="*/ 279 w 756"/>
                <a:gd name="T49" fmla="*/ 109 h 130"/>
                <a:gd name="T50" fmla="*/ 245 w 756"/>
                <a:gd name="T51" fmla="*/ 111 h 130"/>
                <a:gd name="T52" fmla="*/ 274 w 756"/>
                <a:gd name="T53" fmla="*/ 129 h 130"/>
                <a:gd name="T54" fmla="*/ 310 w 756"/>
                <a:gd name="T55" fmla="*/ 125 h 130"/>
                <a:gd name="T56" fmla="*/ 329 w 756"/>
                <a:gd name="T57" fmla="*/ 95 h 130"/>
                <a:gd name="T58" fmla="*/ 320 w 756"/>
                <a:gd name="T59" fmla="*/ 72 h 130"/>
                <a:gd name="T60" fmla="*/ 281 w 756"/>
                <a:gd name="T61" fmla="*/ 50 h 130"/>
                <a:gd name="T62" fmla="*/ 272 w 756"/>
                <a:gd name="T63" fmla="*/ 34 h 130"/>
                <a:gd name="T64" fmla="*/ 290 w 756"/>
                <a:gd name="T65" fmla="*/ 20 h 130"/>
                <a:gd name="T66" fmla="*/ 324 w 756"/>
                <a:gd name="T67" fmla="*/ 14 h 130"/>
                <a:gd name="T68" fmla="*/ 287 w 756"/>
                <a:gd name="T69" fmla="*/ 0 h 130"/>
                <a:gd name="T70" fmla="*/ 259 w 756"/>
                <a:gd name="T71" fmla="*/ 10 h 130"/>
                <a:gd name="T72" fmla="*/ 249 w 756"/>
                <a:gd name="T73" fmla="*/ 34 h 130"/>
                <a:gd name="T74" fmla="*/ 261 w 756"/>
                <a:gd name="T75" fmla="*/ 63 h 130"/>
                <a:gd name="T76" fmla="*/ 300 w 756"/>
                <a:gd name="T77" fmla="*/ 84 h 130"/>
                <a:gd name="T78" fmla="*/ 222 w 756"/>
                <a:gd name="T79" fmla="*/ 2 h 130"/>
                <a:gd name="T80" fmla="*/ 197 w 756"/>
                <a:gd name="T81" fmla="*/ 88 h 130"/>
                <a:gd name="T82" fmla="*/ 178 w 756"/>
                <a:gd name="T83" fmla="*/ 109 h 130"/>
                <a:gd name="T84" fmla="*/ 151 w 756"/>
                <a:gd name="T85" fmla="*/ 104 h 130"/>
                <a:gd name="T86" fmla="*/ 140 w 756"/>
                <a:gd name="T87" fmla="*/ 70 h 130"/>
                <a:gd name="T88" fmla="*/ 118 w 756"/>
                <a:gd name="T89" fmla="*/ 88 h 130"/>
                <a:gd name="T90" fmla="*/ 149 w 756"/>
                <a:gd name="T91" fmla="*/ 127 h 130"/>
                <a:gd name="T92" fmla="*/ 190 w 756"/>
                <a:gd name="T93" fmla="*/ 128 h 130"/>
                <a:gd name="T94" fmla="*/ 220 w 756"/>
                <a:gd name="T95" fmla="*/ 89 h 130"/>
                <a:gd name="T96" fmla="*/ 37 w 756"/>
                <a:gd name="T97" fmla="*/ 23 h 130"/>
                <a:gd name="T98" fmla="*/ 57 w 756"/>
                <a:gd name="T99" fmla="*/ 31 h 130"/>
                <a:gd name="T100" fmla="*/ 59 w 756"/>
                <a:gd name="T101" fmla="*/ 50 h 130"/>
                <a:gd name="T102" fmla="*/ 36 w 756"/>
                <a:gd name="T103" fmla="*/ 60 h 130"/>
                <a:gd name="T104" fmla="*/ 37 w 756"/>
                <a:gd name="T105" fmla="*/ 23 h 130"/>
                <a:gd name="T106" fmla="*/ 98 w 756"/>
                <a:gd name="T107" fmla="*/ 129 h 130"/>
                <a:gd name="T108" fmla="*/ 75 w 756"/>
                <a:gd name="T109" fmla="*/ 65 h 130"/>
                <a:gd name="T110" fmla="*/ 84 w 756"/>
                <a:gd name="T111" fmla="*/ 41 h 130"/>
                <a:gd name="T112" fmla="*/ 68 w 756"/>
                <a:gd name="T113" fmla="*/ 9 h 130"/>
                <a:gd name="T114" fmla="*/ 0 w 756"/>
                <a:gd name="T115" fmla="*/ 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6" h="130">
                  <a:moveTo>
                    <a:pt x="756" y="129"/>
                  </a:moveTo>
                  <a:lnTo>
                    <a:pt x="756" y="2"/>
                  </a:lnTo>
                  <a:lnTo>
                    <a:pt x="735" y="2"/>
                  </a:lnTo>
                  <a:lnTo>
                    <a:pt x="735" y="91"/>
                  </a:lnTo>
                  <a:lnTo>
                    <a:pt x="665" y="2"/>
                  </a:lnTo>
                  <a:lnTo>
                    <a:pt x="647" y="2"/>
                  </a:lnTo>
                  <a:lnTo>
                    <a:pt x="647" y="129"/>
                  </a:lnTo>
                  <a:lnTo>
                    <a:pt x="668" y="129"/>
                  </a:lnTo>
                  <a:lnTo>
                    <a:pt x="668" y="41"/>
                  </a:lnTo>
                  <a:lnTo>
                    <a:pt x="738" y="129"/>
                  </a:lnTo>
                  <a:lnTo>
                    <a:pt x="756" y="129"/>
                  </a:lnTo>
                  <a:lnTo>
                    <a:pt x="756" y="129"/>
                  </a:lnTo>
                  <a:close/>
                  <a:moveTo>
                    <a:pt x="564" y="31"/>
                  </a:moveTo>
                  <a:lnTo>
                    <a:pt x="583" y="75"/>
                  </a:lnTo>
                  <a:lnTo>
                    <a:pt x="546" y="75"/>
                  </a:lnTo>
                  <a:lnTo>
                    <a:pt x="564" y="31"/>
                  </a:lnTo>
                  <a:lnTo>
                    <a:pt x="564" y="31"/>
                  </a:lnTo>
                  <a:close/>
                  <a:moveTo>
                    <a:pt x="501" y="129"/>
                  </a:moveTo>
                  <a:lnTo>
                    <a:pt x="524" y="129"/>
                  </a:lnTo>
                  <a:lnTo>
                    <a:pt x="537" y="96"/>
                  </a:lnTo>
                  <a:lnTo>
                    <a:pt x="591" y="96"/>
                  </a:lnTo>
                  <a:lnTo>
                    <a:pt x="605" y="129"/>
                  </a:lnTo>
                  <a:lnTo>
                    <a:pt x="628" y="129"/>
                  </a:lnTo>
                  <a:lnTo>
                    <a:pt x="574" y="1"/>
                  </a:lnTo>
                  <a:lnTo>
                    <a:pt x="555" y="1"/>
                  </a:lnTo>
                  <a:lnTo>
                    <a:pt x="501" y="129"/>
                  </a:lnTo>
                  <a:lnTo>
                    <a:pt x="501" y="129"/>
                  </a:lnTo>
                  <a:close/>
                  <a:moveTo>
                    <a:pt x="458" y="129"/>
                  </a:moveTo>
                  <a:lnTo>
                    <a:pt x="481" y="129"/>
                  </a:lnTo>
                  <a:lnTo>
                    <a:pt x="481" y="2"/>
                  </a:lnTo>
                  <a:lnTo>
                    <a:pt x="458" y="2"/>
                  </a:lnTo>
                  <a:lnTo>
                    <a:pt x="458" y="129"/>
                  </a:lnTo>
                  <a:lnTo>
                    <a:pt x="458" y="129"/>
                  </a:lnTo>
                  <a:close/>
                  <a:moveTo>
                    <a:pt x="406" y="95"/>
                  </a:moveTo>
                  <a:lnTo>
                    <a:pt x="406" y="95"/>
                  </a:lnTo>
                  <a:lnTo>
                    <a:pt x="405" y="98"/>
                  </a:lnTo>
                  <a:lnTo>
                    <a:pt x="405" y="101"/>
                  </a:lnTo>
                  <a:lnTo>
                    <a:pt x="400" y="106"/>
                  </a:lnTo>
                  <a:lnTo>
                    <a:pt x="395" y="109"/>
                  </a:lnTo>
                  <a:lnTo>
                    <a:pt x="387" y="110"/>
                  </a:lnTo>
                  <a:lnTo>
                    <a:pt x="387" y="110"/>
                  </a:lnTo>
                  <a:lnTo>
                    <a:pt x="379" y="109"/>
                  </a:lnTo>
                  <a:lnTo>
                    <a:pt x="372" y="106"/>
                  </a:lnTo>
                  <a:lnTo>
                    <a:pt x="364" y="102"/>
                  </a:lnTo>
                  <a:lnTo>
                    <a:pt x="358" y="96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9" y="115"/>
                  </a:lnTo>
                  <a:lnTo>
                    <a:pt x="352" y="119"/>
                  </a:lnTo>
                  <a:lnTo>
                    <a:pt x="358" y="123"/>
                  </a:lnTo>
                  <a:lnTo>
                    <a:pt x="363" y="125"/>
                  </a:lnTo>
                  <a:lnTo>
                    <a:pt x="374" y="129"/>
                  </a:lnTo>
                  <a:lnTo>
                    <a:pt x="387" y="130"/>
                  </a:lnTo>
                  <a:lnTo>
                    <a:pt x="387" y="130"/>
                  </a:lnTo>
                  <a:lnTo>
                    <a:pt x="396" y="130"/>
                  </a:lnTo>
                  <a:lnTo>
                    <a:pt x="404" y="128"/>
                  </a:lnTo>
                  <a:lnTo>
                    <a:pt x="411" y="125"/>
                  </a:lnTo>
                  <a:lnTo>
                    <a:pt x="417" y="120"/>
                  </a:lnTo>
                  <a:lnTo>
                    <a:pt x="422" y="115"/>
                  </a:lnTo>
                  <a:lnTo>
                    <a:pt x="425" y="110"/>
                  </a:lnTo>
                  <a:lnTo>
                    <a:pt x="428" y="102"/>
                  </a:lnTo>
                  <a:lnTo>
                    <a:pt x="429" y="95"/>
                  </a:lnTo>
                  <a:lnTo>
                    <a:pt x="429" y="95"/>
                  </a:lnTo>
                  <a:lnTo>
                    <a:pt x="428" y="87"/>
                  </a:lnTo>
                  <a:lnTo>
                    <a:pt x="427" y="82"/>
                  </a:lnTo>
                  <a:lnTo>
                    <a:pt x="424" y="75"/>
                  </a:lnTo>
                  <a:lnTo>
                    <a:pt x="420" y="72"/>
                  </a:lnTo>
                  <a:lnTo>
                    <a:pt x="417" y="68"/>
                  </a:lnTo>
                  <a:lnTo>
                    <a:pt x="411" y="64"/>
                  </a:lnTo>
                  <a:lnTo>
                    <a:pt x="401" y="59"/>
                  </a:lnTo>
                  <a:lnTo>
                    <a:pt x="390" y="54"/>
                  </a:lnTo>
                  <a:lnTo>
                    <a:pt x="381" y="50"/>
                  </a:lnTo>
                  <a:lnTo>
                    <a:pt x="377" y="46"/>
                  </a:lnTo>
                  <a:lnTo>
                    <a:pt x="374" y="43"/>
                  </a:lnTo>
                  <a:lnTo>
                    <a:pt x="373" y="40"/>
                  </a:lnTo>
                  <a:lnTo>
                    <a:pt x="372" y="34"/>
                  </a:lnTo>
                  <a:lnTo>
                    <a:pt x="372" y="34"/>
                  </a:lnTo>
                  <a:lnTo>
                    <a:pt x="373" y="29"/>
                  </a:lnTo>
                  <a:lnTo>
                    <a:pt x="377" y="24"/>
                  </a:lnTo>
                  <a:lnTo>
                    <a:pt x="382" y="22"/>
                  </a:lnTo>
                  <a:lnTo>
                    <a:pt x="390" y="20"/>
                  </a:lnTo>
                  <a:lnTo>
                    <a:pt x="390" y="20"/>
                  </a:lnTo>
                  <a:lnTo>
                    <a:pt x="396" y="22"/>
                  </a:lnTo>
                  <a:lnTo>
                    <a:pt x="402" y="23"/>
                  </a:lnTo>
                  <a:lnTo>
                    <a:pt x="408" y="27"/>
                  </a:lnTo>
                  <a:lnTo>
                    <a:pt x="413" y="31"/>
                  </a:lnTo>
                  <a:lnTo>
                    <a:pt x="424" y="14"/>
                  </a:lnTo>
                  <a:lnTo>
                    <a:pt x="424" y="14"/>
                  </a:lnTo>
                  <a:lnTo>
                    <a:pt x="418" y="7"/>
                  </a:lnTo>
                  <a:lnTo>
                    <a:pt x="409" y="4"/>
                  </a:lnTo>
                  <a:lnTo>
                    <a:pt x="399" y="1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79" y="1"/>
                  </a:lnTo>
                  <a:lnTo>
                    <a:pt x="372" y="2"/>
                  </a:lnTo>
                  <a:lnTo>
                    <a:pt x="364" y="6"/>
                  </a:lnTo>
                  <a:lnTo>
                    <a:pt x="359" y="10"/>
                  </a:lnTo>
                  <a:lnTo>
                    <a:pt x="354" y="15"/>
                  </a:lnTo>
                  <a:lnTo>
                    <a:pt x="351" y="22"/>
                  </a:lnTo>
                  <a:lnTo>
                    <a:pt x="349" y="28"/>
                  </a:lnTo>
                  <a:lnTo>
                    <a:pt x="349" y="34"/>
                  </a:lnTo>
                  <a:lnTo>
                    <a:pt x="349" y="34"/>
                  </a:lnTo>
                  <a:lnTo>
                    <a:pt x="349" y="42"/>
                  </a:lnTo>
                  <a:lnTo>
                    <a:pt x="351" y="48"/>
                  </a:lnTo>
                  <a:lnTo>
                    <a:pt x="354" y="54"/>
                  </a:lnTo>
                  <a:lnTo>
                    <a:pt x="358" y="59"/>
                  </a:lnTo>
                  <a:lnTo>
                    <a:pt x="361" y="63"/>
                  </a:lnTo>
                  <a:lnTo>
                    <a:pt x="367" y="65"/>
                  </a:lnTo>
                  <a:lnTo>
                    <a:pt x="377" y="72"/>
                  </a:lnTo>
                  <a:lnTo>
                    <a:pt x="387" y="75"/>
                  </a:lnTo>
                  <a:lnTo>
                    <a:pt x="397" y="81"/>
                  </a:lnTo>
                  <a:lnTo>
                    <a:pt x="400" y="84"/>
                  </a:lnTo>
                  <a:lnTo>
                    <a:pt x="404" y="87"/>
                  </a:lnTo>
                  <a:lnTo>
                    <a:pt x="405" y="91"/>
                  </a:lnTo>
                  <a:lnTo>
                    <a:pt x="406" y="95"/>
                  </a:lnTo>
                  <a:lnTo>
                    <a:pt x="406" y="95"/>
                  </a:lnTo>
                  <a:close/>
                  <a:moveTo>
                    <a:pt x="305" y="95"/>
                  </a:moveTo>
                  <a:lnTo>
                    <a:pt x="305" y="95"/>
                  </a:lnTo>
                  <a:lnTo>
                    <a:pt x="305" y="98"/>
                  </a:lnTo>
                  <a:lnTo>
                    <a:pt x="304" y="101"/>
                  </a:lnTo>
                  <a:lnTo>
                    <a:pt x="300" y="106"/>
                  </a:lnTo>
                  <a:lnTo>
                    <a:pt x="295" y="109"/>
                  </a:lnTo>
                  <a:lnTo>
                    <a:pt x="287" y="110"/>
                  </a:lnTo>
                  <a:lnTo>
                    <a:pt x="287" y="110"/>
                  </a:lnTo>
                  <a:lnTo>
                    <a:pt x="279" y="109"/>
                  </a:lnTo>
                  <a:lnTo>
                    <a:pt x="272" y="106"/>
                  </a:lnTo>
                  <a:lnTo>
                    <a:pt x="264" y="102"/>
                  </a:lnTo>
                  <a:lnTo>
                    <a:pt x="258" y="96"/>
                  </a:lnTo>
                  <a:lnTo>
                    <a:pt x="245" y="111"/>
                  </a:lnTo>
                  <a:lnTo>
                    <a:pt x="245" y="111"/>
                  </a:lnTo>
                  <a:lnTo>
                    <a:pt x="249" y="115"/>
                  </a:lnTo>
                  <a:lnTo>
                    <a:pt x="252" y="119"/>
                  </a:lnTo>
                  <a:lnTo>
                    <a:pt x="256" y="123"/>
                  </a:lnTo>
                  <a:lnTo>
                    <a:pt x="263" y="125"/>
                  </a:lnTo>
                  <a:lnTo>
                    <a:pt x="274" y="129"/>
                  </a:lnTo>
                  <a:lnTo>
                    <a:pt x="287" y="130"/>
                  </a:lnTo>
                  <a:lnTo>
                    <a:pt x="287" y="130"/>
                  </a:lnTo>
                  <a:lnTo>
                    <a:pt x="295" y="130"/>
                  </a:lnTo>
                  <a:lnTo>
                    <a:pt x="304" y="128"/>
                  </a:lnTo>
                  <a:lnTo>
                    <a:pt x="310" y="125"/>
                  </a:lnTo>
                  <a:lnTo>
                    <a:pt x="316" y="120"/>
                  </a:lnTo>
                  <a:lnTo>
                    <a:pt x="322" y="115"/>
                  </a:lnTo>
                  <a:lnTo>
                    <a:pt x="325" y="110"/>
                  </a:lnTo>
                  <a:lnTo>
                    <a:pt x="328" y="102"/>
                  </a:lnTo>
                  <a:lnTo>
                    <a:pt x="329" y="95"/>
                  </a:lnTo>
                  <a:lnTo>
                    <a:pt x="329" y="95"/>
                  </a:lnTo>
                  <a:lnTo>
                    <a:pt x="328" y="87"/>
                  </a:lnTo>
                  <a:lnTo>
                    <a:pt x="327" y="82"/>
                  </a:lnTo>
                  <a:lnTo>
                    <a:pt x="324" y="75"/>
                  </a:lnTo>
                  <a:lnTo>
                    <a:pt x="320" y="72"/>
                  </a:lnTo>
                  <a:lnTo>
                    <a:pt x="315" y="68"/>
                  </a:lnTo>
                  <a:lnTo>
                    <a:pt x="311" y="64"/>
                  </a:lnTo>
                  <a:lnTo>
                    <a:pt x="300" y="59"/>
                  </a:lnTo>
                  <a:lnTo>
                    <a:pt x="290" y="54"/>
                  </a:lnTo>
                  <a:lnTo>
                    <a:pt x="281" y="50"/>
                  </a:lnTo>
                  <a:lnTo>
                    <a:pt x="277" y="46"/>
                  </a:lnTo>
                  <a:lnTo>
                    <a:pt x="274" y="43"/>
                  </a:lnTo>
                  <a:lnTo>
                    <a:pt x="273" y="40"/>
                  </a:lnTo>
                  <a:lnTo>
                    <a:pt x="272" y="34"/>
                  </a:lnTo>
                  <a:lnTo>
                    <a:pt x="272" y="34"/>
                  </a:lnTo>
                  <a:lnTo>
                    <a:pt x="273" y="29"/>
                  </a:lnTo>
                  <a:lnTo>
                    <a:pt x="277" y="24"/>
                  </a:lnTo>
                  <a:lnTo>
                    <a:pt x="282" y="22"/>
                  </a:lnTo>
                  <a:lnTo>
                    <a:pt x="290" y="20"/>
                  </a:lnTo>
                  <a:lnTo>
                    <a:pt x="290" y="20"/>
                  </a:lnTo>
                  <a:lnTo>
                    <a:pt x="296" y="22"/>
                  </a:lnTo>
                  <a:lnTo>
                    <a:pt x="302" y="23"/>
                  </a:lnTo>
                  <a:lnTo>
                    <a:pt x="308" y="27"/>
                  </a:lnTo>
                  <a:lnTo>
                    <a:pt x="311" y="31"/>
                  </a:lnTo>
                  <a:lnTo>
                    <a:pt x="324" y="14"/>
                  </a:lnTo>
                  <a:lnTo>
                    <a:pt x="324" y="14"/>
                  </a:lnTo>
                  <a:lnTo>
                    <a:pt x="318" y="7"/>
                  </a:lnTo>
                  <a:lnTo>
                    <a:pt x="309" y="4"/>
                  </a:lnTo>
                  <a:lnTo>
                    <a:pt x="299" y="1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79" y="1"/>
                  </a:lnTo>
                  <a:lnTo>
                    <a:pt x="272" y="2"/>
                  </a:lnTo>
                  <a:lnTo>
                    <a:pt x="264" y="6"/>
                  </a:lnTo>
                  <a:lnTo>
                    <a:pt x="259" y="10"/>
                  </a:lnTo>
                  <a:lnTo>
                    <a:pt x="254" y="15"/>
                  </a:lnTo>
                  <a:lnTo>
                    <a:pt x="251" y="22"/>
                  </a:lnTo>
                  <a:lnTo>
                    <a:pt x="249" y="28"/>
                  </a:lnTo>
                  <a:lnTo>
                    <a:pt x="249" y="34"/>
                  </a:lnTo>
                  <a:lnTo>
                    <a:pt x="249" y="34"/>
                  </a:lnTo>
                  <a:lnTo>
                    <a:pt x="249" y="42"/>
                  </a:lnTo>
                  <a:lnTo>
                    <a:pt x="251" y="48"/>
                  </a:lnTo>
                  <a:lnTo>
                    <a:pt x="254" y="54"/>
                  </a:lnTo>
                  <a:lnTo>
                    <a:pt x="258" y="59"/>
                  </a:lnTo>
                  <a:lnTo>
                    <a:pt x="261" y="63"/>
                  </a:lnTo>
                  <a:lnTo>
                    <a:pt x="266" y="65"/>
                  </a:lnTo>
                  <a:lnTo>
                    <a:pt x="277" y="72"/>
                  </a:lnTo>
                  <a:lnTo>
                    <a:pt x="287" y="75"/>
                  </a:lnTo>
                  <a:lnTo>
                    <a:pt x="296" y="81"/>
                  </a:lnTo>
                  <a:lnTo>
                    <a:pt x="300" y="84"/>
                  </a:lnTo>
                  <a:lnTo>
                    <a:pt x="304" y="87"/>
                  </a:lnTo>
                  <a:lnTo>
                    <a:pt x="305" y="91"/>
                  </a:lnTo>
                  <a:lnTo>
                    <a:pt x="305" y="95"/>
                  </a:lnTo>
                  <a:lnTo>
                    <a:pt x="305" y="95"/>
                  </a:lnTo>
                  <a:close/>
                  <a:moveTo>
                    <a:pt x="222" y="2"/>
                  </a:moveTo>
                  <a:lnTo>
                    <a:pt x="199" y="2"/>
                  </a:lnTo>
                  <a:lnTo>
                    <a:pt x="199" y="72"/>
                  </a:lnTo>
                  <a:lnTo>
                    <a:pt x="199" y="72"/>
                  </a:lnTo>
                  <a:lnTo>
                    <a:pt x="199" y="81"/>
                  </a:lnTo>
                  <a:lnTo>
                    <a:pt x="197" y="88"/>
                  </a:lnTo>
                  <a:lnTo>
                    <a:pt x="195" y="95"/>
                  </a:lnTo>
                  <a:lnTo>
                    <a:pt x="192" y="100"/>
                  </a:lnTo>
                  <a:lnTo>
                    <a:pt x="188" y="105"/>
                  </a:lnTo>
                  <a:lnTo>
                    <a:pt x="183" y="107"/>
                  </a:lnTo>
                  <a:lnTo>
                    <a:pt x="178" y="109"/>
                  </a:lnTo>
                  <a:lnTo>
                    <a:pt x="170" y="110"/>
                  </a:lnTo>
                  <a:lnTo>
                    <a:pt x="170" y="110"/>
                  </a:lnTo>
                  <a:lnTo>
                    <a:pt x="163" y="109"/>
                  </a:lnTo>
                  <a:lnTo>
                    <a:pt x="156" y="107"/>
                  </a:lnTo>
                  <a:lnTo>
                    <a:pt x="151" y="104"/>
                  </a:lnTo>
                  <a:lnTo>
                    <a:pt x="146" y="98"/>
                  </a:lnTo>
                  <a:lnTo>
                    <a:pt x="143" y="93"/>
                  </a:lnTo>
                  <a:lnTo>
                    <a:pt x="141" y="87"/>
                  </a:lnTo>
                  <a:lnTo>
                    <a:pt x="140" y="79"/>
                  </a:lnTo>
                  <a:lnTo>
                    <a:pt x="140" y="70"/>
                  </a:lnTo>
                  <a:lnTo>
                    <a:pt x="140" y="2"/>
                  </a:lnTo>
                  <a:lnTo>
                    <a:pt x="116" y="2"/>
                  </a:lnTo>
                  <a:lnTo>
                    <a:pt x="116" y="75"/>
                  </a:lnTo>
                  <a:lnTo>
                    <a:pt x="116" y="75"/>
                  </a:lnTo>
                  <a:lnTo>
                    <a:pt x="118" y="88"/>
                  </a:lnTo>
                  <a:lnTo>
                    <a:pt x="120" y="100"/>
                  </a:lnTo>
                  <a:lnTo>
                    <a:pt x="125" y="109"/>
                  </a:lnTo>
                  <a:lnTo>
                    <a:pt x="132" y="116"/>
                  </a:lnTo>
                  <a:lnTo>
                    <a:pt x="140" y="123"/>
                  </a:lnTo>
                  <a:lnTo>
                    <a:pt x="149" y="127"/>
                  </a:lnTo>
                  <a:lnTo>
                    <a:pt x="159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81" y="130"/>
                  </a:lnTo>
                  <a:lnTo>
                    <a:pt x="190" y="128"/>
                  </a:lnTo>
                  <a:lnTo>
                    <a:pt x="199" y="124"/>
                  </a:lnTo>
                  <a:lnTo>
                    <a:pt x="206" y="118"/>
                  </a:lnTo>
                  <a:lnTo>
                    <a:pt x="213" y="110"/>
                  </a:lnTo>
                  <a:lnTo>
                    <a:pt x="216" y="101"/>
                  </a:lnTo>
                  <a:lnTo>
                    <a:pt x="220" y="89"/>
                  </a:lnTo>
                  <a:lnTo>
                    <a:pt x="222" y="77"/>
                  </a:lnTo>
                  <a:lnTo>
                    <a:pt x="222" y="2"/>
                  </a:lnTo>
                  <a:lnTo>
                    <a:pt x="222" y="2"/>
                  </a:lnTo>
                  <a:close/>
                  <a:moveTo>
                    <a:pt x="37" y="23"/>
                  </a:moveTo>
                  <a:lnTo>
                    <a:pt x="37" y="23"/>
                  </a:lnTo>
                  <a:lnTo>
                    <a:pt x="43" y="23"/>
                  </a:lnTo>
                  <a:lnTo>
                    <a:pt x="48" y="24"/>
                  </a:lnTo>
                  <a:lnTo>
                    <a:pt x="52" y="25"/>
                  </a:lnTo>
                  <a:lnTo>
                    <a:pt x="55" y="28"/>
                  </a:lnTo>
                  <a:lnTo>
                    <a:pt x="57" y="31"/>
                  </a:lnTo>
                  <a:lnTo>
                    <a:pt x="59" y="34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6"/>
                  </a:lnTo>
                  <a:lnTo>
                    <a:pt x="59" y="50"/>
                  </a:lnTo>
                  <a:lnTo>
                    <a:pt x="56" y="52"/>
                  </a:lnTo>
                  <a:lnTo>
                    <a:pt x="52" y="56"/>
                  </a:lnTo>
                  <a:lnTo>
                    <a:pt x="50" y="57"/>
                  </a:lnTo>
                  <a:lnTo>
                    <a:pt x="45" y="59"/>
                  </a:lnTo>
                  <a:lnTo>
                    <a:pt x="36" y="60"/>
                  </a:lnTo>
                  <a:lnTo>
                    <a:pt x="22" y="60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37" y="23"/>
                  </a:lnTo>
                  <a:lnTo>
                    <a:pt x="37" y="23"/>
                  </a:lnTo>
                  <a:close/>
                  <a:moveTo>
                    <a:pt x="22" y="129"/>
                  </a:moveTo>
                  <a:lnTo>
                    <a:pt x="22" y="82"/>
                  </a:lnTo>
                  <a:lnTo>
                    <a:pt x="37" y="82"/>
                  </a:lnTo>
                  <a:lnTo>
                    <a:pt x="72" y="129"/>
                  </a:lnTo>
                  <a:lnTo>
                    <a:pt x="98" y="129"/>
                  </a:lnTo>
                  <a:lnTo>
                    <a:pt x="59" y="77"/>
                  </a:lnTo>
                  <a:lnTo>
                    <a:pt x="59" y="77"/>
                  </a:lnTo>
                  <a:lnTo>
                    <a:pt x="68" y="73"/>
                  </a:lnTo>
                  <a:lnTo>
                    <a:pt x="72" y="70"/>
                  </a:lnTo>
                  <a:lnTo>
                    <a:pt x="75" y="65"/>
                  </a:lnTo>
                  <a:lnTo>
                    <a:pt x="79" y="61"/>
                  </a:lnTo>
                  <a:lnTo>
                    <a:pt x="82" y="55"/>
                  </a:lnTo>
                  <a:lnTo>
                    <a:pt x="83" y="48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3" y="33"/>
                  </a:lnTo>
                  <a:lnTo>
                    <a:pt x="82" y="25"/>
                  </a:lnTo>
                  <a:lnTo>
                    <a:pt x="78" y="19"/>
                  </a:lnTo>
                  <a:lnTo>
                    <a:pt x="74" y="13"/>
                  </a:lnTo>
                  <a:lnTo>
                    <a:pt x="68" y="9"/>
                  </a:lnTo>
                  <a:lnTo>
                    <a:pt x="60" y="5"/>
                  </a:lnTo>
                  <a:lnTo>
                    <a:pt x="50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0" y="2"/>
                  </a:lnTo>
                  <a:lnTo>
                    <a:pt x="0" y="129"/>
                  </a:lnTo>
                  <a:lnTo>
                    <a:pt x="22" y="129"/>
                  </a:lnTo>
                  <a:lnTo>
                    <a:pt x="22" y="129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4" name="Freeform 135" hidden="1"/>
            <p:cNvSpPr>
              <a:spLocks/>
            </p:cNvSpPr>
            <p:nvPr/>
          </p:nvSpPr>
          <p:spPr bwMode="auto">
            <a:xfrm>
              <a:off x="7188200" y="2566988"/>
              <a:ext cx="1643063" cy="39688"/>
            </a:xfrm>
            <a:custGeom>
              <a:avLst/>
              <a:gdLst>
                <a:gd name="T0" fmla="*/ 1492 w 3105"/>
                <a:gd name="T1" fmla="*/ 74 h 74"/>
                <a:gd name="T2" fmla="*/ 0 w 3105"/>
                <a:gd name="T3" fmla="*/ 74 h 74"/>
                <a:gd name="T4" fmla="*/ 0 w 3105"/>
                <a:gd name="T5" fmla="*/ 69 h 74"/>
                <a:gd name="T6" fmla="*/ 1490 w 3105"/>
                <a:gd name="T7" fmla="*/ 69 h 74"/>
                <a:gd name="T8" fmla="*/ 1625 w 3105"/>
                <a:gd name="T9" fmla="*/ 0 h 74"/>
                <a:gd name="T10" fmla="*/ 3105 w 3105"/>
                <a:gd name="T11" fmla="*/ 0 h 74"/>
                <a:gd name="T12" fmla="*/ 3105 w 3105"/>
                <a:gd name="T13" fmla="*/ 4 h 74"/>
                <a:gd name="T14" fmla="*/ 1626 w 3105"/>
                <a:gd name="T15" fmla="*/ 4 h 74"/>
                <a:gd name="T16" fmla="*/ 1492 w 3105"/>
                <a:gd name="T17" fmla="*/ 74 h 74"/>
                <a:gd name="T18" fmla="*/ 1492 w 3105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5" h="74">
                  <a:moveTo>
                    <a:pt x="1492" y="74"/>
                  </a:moveTo>
                  <a:lnTo>
                    <a:pt x="0" y="74"/>
                  </a:lnTo>
                  <a:lnTo>
                    <a:pt x="0" y="69"/>
                  </a:lnTo>
                  <a:lnTo>
                    <a:pt x="1490" y="69"/>
                  </a:lnTo>
                  <a:lnTo>
                    <a:pt x="1625" y="0"/>
                  </a:lnTo>
                  <a:lnTo>
                    <a:pt x="3105" y="0"/>
                  </a:lnTo>
                  <a:lnTo>
                    <a:pt x="3105" y="4"/>
                  </a:lnTo>
                  <a:lnTo>
                    <a:pt x="1626" y="4"/>
                  </a:lnTo>
                  <a:lnTo>
                    <a:pt x="1492" y="74"/>
                  </a:lnTo>
                  <a:lnTo>
                    <a:pt x="1492" y="74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5" name="Freeform 136" hidden="1"/>
            <p:cNvSpPr>
              <a:spLocks noEditPoints="1"/>
            </p:cNvSpPr>
            <p:nvPr/>
          </p:nvSpPr>
          <p:spPr bwMode="auto">
            <a:xfrm>
              <a:off x="7261225" y="2381251"/>
              <a:ext cx="1474788" cy="98425"/>
            </a:xfrm>
            <a:custGeom>
              <a:avLst/>
              <a:gdLst>
                <a:gd name="T0" fmla="*/ 2754 w 2787"/>
                <a:gd name="T1" fmla="*/ 184 h 188"/>
                <a:gd name="T2" fmla="*/ 2540 w 2787"/>
                <a:gd name="T3" fmla="*/ 184 h 188"/>
                <a:gd name="T4" fmla="*/ 2436 w 2787"/>
                <a:gd name="T5" fmla="*/ 157 h 188"/>
                <a:gd name="T6" fmla="*/ 2385 w 2787"/>
                <a:gd name="T7" fmla="*/ 171 h 188"/>
                <a:gd name="T8" fmla="*/ 2469 w 2787"/>
                <a:gd name="T9" fmla="*/ 179 h 188"/>
                <a:gd name="T10" fmla="*/ 2484 w 2787"/>
                <a:gd name="T11" fmla="*/ 102 h 188"/>
                <a:gd name="T12" fmla="*/ 2413 w 2787"/>
                <a:gd name="T13" fmla="*/ 50 h 188"/>
                <a:gd name="T14" fmla="*/ 2449 w 2787"/>
                <a:gd name="T15" fmla="*/ 30 h 188"/>
                <a:gd name="T16" fmla="*/ 2436 w 2787"/>
                <a:gd name="T17" fmla="*/ 0 h 188"/>
                <a:gd name="T18" fmla="*/ 2380 w 2787"/>
                <a:gd name="T19" fmla="*/ 50 h 188"/>
                <a:gd name="T20" fmla="*/ 2454 w 2787"/>
                <a:gd name="T21" fmla="*/ 120 h 188"/>
                <a:gd name="T22" fmla="*/ 2308 w 2787"/>
                <a:gd name="T23" fmla="*/ 152 h 188"/>
                <a:gd name="T24" fmla="*/ 2228 w 2787"/>
                <a:gd name="T25" fmla="*/ 159 h 188"/>
                <a:gd name="T26" fmla="*/ 2289 w 2787"/>
                <a:gd name="T27" fmla="*/ 188 h 188"/>
                <a:gd name="T28" fmla="*/ 2349 w 2787"/>
                <a:gd name="T29" fmla="*/ 125 h 188"/>
                <a:gd name="T30" fmla="*/ 2271 w 2787"/>
                <a:gd name="T31" fmla="*/ 61 h 188"/>
                <a:gd name="T32" fmla="*/ 2286 w 2787"/>
                <a:gd name="T33" fmla="*/ 30 h 188"/>
                <a:gd name="T34" fmla="*/ 2332 w 2787"/>
                <a:gd name="T35" fmla="*/ 11 h 188"/>
                <a:gd name="T36" fmla="*/ 2236 w 2787"/>
                <a:gd name="T37" fmla="*/ 30 h 188"/>
                <a:gd name="T38" fmla="*/ 2275 w 2787"/>
                <a:gd name="T39" fmla="*/ 102 h 188"/>
                <a:gd name="T40" fmla="*/ 2159 w 2787"/>
                <a:gd name="T41" fmla="*/ 102 h 188"/>
                <a:gd name="T42" fmla="*/ 2119 w 2787"/>
                <a:gd name="T43" fmla="*/ 157 h 188"/>
                <a:gd name="T44" fmla="*/ 2041 w 2787"/>
                <a:gd name="T45" fmla="*/ 2 h 188"/>
                <a:gd name="T46" fmla="*/ 2063 w 2787"/>
                <a:gd name="T47" fmla="*/ 168 h 188"/>
                <a:gd name="T48" fmla="*/ 2169 w 2787"/>
                <a:gd name="T49" fmla="*/ 169 h 188"/>
                <a:gd name="T50" fmla="*/ 2191 w 2787"/>
                <a:gd name="T51" fmla="*/ 2 h 188"/>
                <a:gd name="T52" fmla="*/ 1958 w 2787"/>
                <a:gd name="T53" fmla="*/ 59 h 188"/>
                <a:gd name="T54" fmla="*/ 1901 w 2787"/>
                <a:gd name="T55" fmla="*/ 87 h 188"/>
                <a:gd name="T56" fmla="*/ 1957 w 2787"/>
                <a:gd name="T57" fmla="*/ 110 h 188"/>
                <a:gd name="T58" fmla="*/ 1991 w 2787"/>
                <a:gd name="T59" fmla="*/ 59 h 188"/>
                <a:gd name="T60" fmla="*/ 1869 w 2787"/>
                <a:gd name="T61" fmla="*/ 2 h 188"/>
                <a:gd name="T62" fmla="*/ 1704 w 2787"/>
                <a:gd name="T63" fmla="*/ 33 h 188"/>
                <a:gd name="T64" fmla="*/ 1486 w 2787"/>
                <a:gd name="T65" fmla="*/ 56 h 188"/>
                <a:gd name="T66" fmla="*/ 1579 w 2787"/>
                <a:gd name="T67" fmla="*/ 47 h 188"/>
                <a:gd name="T68" fmla="*/ 1573 w 2787"/>
                <a:gd name="T69" fmla="*/ 147 h 188"/>
                <a:gd name="T70" fmla="*/ 1481 w 2787"/>
                <a:gd name="T71" fmla="*/ 119 h 188"/>
                <a:gd name="T72" fmla="*/ 1453 w 2787"/>
                <a:gd name="T73" fmla="*/ 141 h 188"/>
                <a:gd name="T74" fmla="*/ 1527 w 2787"/>
                <a:gd name="T75" fmla="*/ 187 h 188"/>
                <a:gd name="T76" fmla="*/ 1604 w 2787"/>
                <a:gd name="T77" fmla="*/ 161 h 188"/>
                <a:gd name="T78" fmla="*/ 1631 w 2787"/>
                <a:gd name="T79" fmla="*/ 83 h 188"/>
                <a:gd name="T80" fmla="*/ 1582 w 2787"/>
                <a:gd name="T81" fmla="*/ 10 h 188"/>
                <a:gd name="T82" fmla="*/ 1497 w 2787"/>
                <a:gd name="T83" fmla="*/ 7 h 188"/>
                <a:gd name="T84" fmla="*/ 1444 w 2787"/>
                <a:gd name="T85" fmla="*/ 74 h 188"/>
                <a:gd name="T86" fmla="*/ 1364 w 2787"/>
                <a:gd name="T87" fmla="*/ 2 h 188"/>
                <a:gd name="T88" fmla="*/ 1138 w 2787"/>
                <a:gd name="T89" fmla="*/ 129 h 188"/>
                <a:gd name="T90" fmla="*/ 918 w 2787"/>
                <a:gd name="T91" fmla="*/ 109 h 188"/>
                <a:gd name="T92" fmla="*/ 905 w 2787"/>
                <a:gd name="T93" fmla="*/ 2 h 188"/>
                <a:gd name="T94" fmla="*/ 737 w 2787"/>
                <a:gd name="T95" fmla="*/ 41 h 188"/>
                <a:gd name="T96" fmla="*/ 724 w 2787"/>
                <a:gd name="T97" fmla="*/ 77 h 188"/>
                <a:gd name="T98" fmla="*/ 722 w 2787"/>
                <a:gd name="T99" fmla="*/ 107 h 188"/>
                <a:gd name="T100" fmla="*/ 745 w 2787"/>
                <a:gd name="T101" fmla="*/ 141 h 188"/>
                <a:gd name="T102" fmla="*/ 692 w 2787"/>
                <a:gd name="T103" fmla="*/ 106 h 188"/>
                <a:gd name="T104" fmla="*/ 759 w 2787"/>
                <a:gd name="T105" fmla="*/ 173 h 188"/>
                <a:gd name="T106" fmla="*/ 765 w 2787"/>
                <a:gd name="T107" fmla="*/ 97 h 188"/>
                <a:gd name="T108" fmla="*/ 769 w 2787"/>
                <a:gd name="T109" fmla="*/ 68 h 188"/>
                <a:gd name="T110" fmla="*/ 741 w 2787"/>
                <a:gd name="T111" fmla="*/ 5 h 188"/>
                <a:gd name="T112" fmla="*/ 513 w 2787"/>
                <a:gd name="T113" fmla="*/ 134 h 188"/>
                <a:gd name="T114" fmla="*/ 423 w 2787"/>
                <a:gd name="T115" fmla="*/ 184 h 188"/>
                <a:gd name="T116" fmla="*/ 215 w 2787"/>
                <a:gd name="T117" fmla="*/ 69 h 188"/>
                <a:gd name="T118" fmla="*/ 296 w 2787"/>
                <a:gd name="T119" fmla="*/ 2 h 188"/>
                <a:gd name="T120" fmla="*/ 32 w 2787"/>
                <a:gd name="T121" fmla="*/ 3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7" h="188">
                  <a:moveTo>
                    <a:pt x="2696" y="43"/>
                  </a:moveTo>
                  <a:lnTo>
                    <a:pt x="2722" y="109"/>
                  </a:lnTo>
                  <a:lnTo>
                    <a:pt x="2669" y="109"/>
                  </a:lnTo>
                  <a:lnTo>
                    <a:pt x="2696" y="43"/>
                  </a:lnTo>
                  <a:lnTo>
                    <a:pt x="2696" y="43"/>
                  </a:lnTo>
                  <a:close/>
                  <a:moveTo>
                    <a:pt x="2605" y="184"/>
                  </a:moveTo>
                  <a:lnTo>
                    <a:pt x="2637" y="184"/>
                  </a:lnTo>
                  <a:lnTo>
                    <a:pt x="2657" y="138"/>
                  </a:lnTo>
                  <a:lnTo>
                    <a:pt x="2735" y="138"/>
                  </a:lnTo>
                  <a:lnTo>
                    <a:pt x="2754" y="184"/>
                  </a:lnTo>
                  <a:lnTo>
                    <a:pt x="2787" y="184"/>
                  </a:lnTo>
                  <a:lnTo>
                    <a:pt x="2711" y="2"/>
                  </a:lnTo>
                  <a:lnTo>
                    <a:pt x="2682" y="2"/>
                  </a:lnTo>
                  <a:lnTo>
                    <a:pt x="2605" y="184"/>
                  </a:lnTo>
                  <a:lnTo>
                    <a:pt x="2605" y="184"/>
                  </a:lnTo>
                  <a:close/>
                  <a:moveTo>
                    <a:pt x="2540" y="184"/>
                  </a:moveTo>
                  <a:lnTo>
                    <a:pt x="2572" y="184"/>
                  </a:lnTo>
                  <a:lnTo>
                    <a:pt x="2572" y="2"/>
                  </a:lnTo>
                  <a:lnTo>
                    <a:pt x="2540" y="2"/>
                  </a:lnTo>
                  <a:lnTo>
                    <a:pt x="2540" y="184"/>
                  </a:lnTo>
                  <a:lnTo>
                    <a:pt x="2540" y="184"/>
                  </a:lnTo>
                  <a:close/>
                  <a:moveTo>
                    <a:pt x="2462" y="137"/>
                  </a:moveTo>
                  <a:lnTo>
                    <a:pt x="2462" y="137"/>
                  </a:lnTo>
                  <a:lnTo>
                    <a:pt x="2462" y="141"/>
                  </a:lnTo>
                  <a:lnTo>
                    <a:pt x="2460" y="146"/>
                  </a:lnTo>
                  <a:lnTo>
                    <a:pt x="2458" y="150"/>
                  </a:lnTo>
                  <a:lnTo>
                    <a:pt x="2454" y="152"/>
                  </a:lnTo>
                  <a:lnTo>
                    <a:pt x="2450" y="155"/>
                  </a:lnTo>
                  <a:lnTo>
                    <a:pt x="2446" y="156"/>
                  </a:lnTo>
                  <a:lnTo>
                    <a:pt x="2436" y="157"/>
                  </a:lnTo>
                  <a:lnTo>
                    <a:pt x="2436" y="157"/>
                  </a:lnTo>
                  <a:lnTo>
                    <a:pt x="2425" y="156"/>
                  </a:lnTo>
                  <a:lnTo>
                    <a:pt x="2413" y="152"/>
                  </a:lnTo>
                  <a:lnTo>
                    <a:pt x="2403" y="146"/>
                  </a:lnTo>
                  <a:lnTo>
                    <a:pt x="2398" y="142"/>
                  </a:lnTo>
                  <a:lnTo>
                    <a:pt x="2394" y="137"/>
                  </a:lnTo>
                  <a:lnTo>
                    <a:pt x="2376" y="159"/>
                  </a:lnTo>
                  <a:lnTo>
                    <a:pt x="2376" y="159"/>
                  </a:lnTo>
                  <a:lnTo>
                    <a:pt x="2380" y="165"/>
                  </a:lnTo>
                  <a:lnTo>
                    <a:pt x="2385" y="171"/>
                  </a:lnTo>
                  <a:lnTo>
                    <a:pt x="2393" y="177"/>
                  </a:lnTo>
                  <a:lnTo>
                    <a:pt x="2400" y="180"/>
                  </a:lnTo>
                  <a:lnTo>
                    <a:pt x="2408" y="183"/>
                  </a:lnTo>
                  <a:lnTo>
                    <a:pt x="2417" y="185"/>
                  </a:lnTo>
                  <a:lnTo>
                    <a:pt x="2426" y="187"/>
                  </a:lnTo>
                  <a:lnTo>
                    <a:pt x="2435" y="188"/>
                  </a:lnTo>
                  <a:lnTo>
                    <a:pt x="2435" y="188"/>
                  </a:lnTo>
                  <a:lnTo>
                    <a:pt x="2448" y="187"/>
                  </a:lnTo>
                  <a:lnTo>
                    <a:pt x="2459" y="184"/>
                  </a:lnTo>
                  <a:lnTo>
                    <a:pt x="2469" y="179"/>
                  </a:lnTo>
                  <a:lnTo>
                    <a:pt x="2478" y="174"/>
                  </a:lnTo>
                  <a:lnTo>
                    <a:pt x="2486" y="166"/>
                  </a:lnTo>
                  <a:lnTo>
                    <a:pt x="2491" y="157"/>
                  </a:lnTo>
                  <a:lnTo>
                    <a:pt x="2495" y="147"/>
                  </a:lnTo>
                  <a:lnTo>
                    <a:pt x="2496" y="136"/>
                  </a:lnTo>
                  <a:lnTo>
                    <a:pt x="2496" y="136"/>
                  </a:lnTo>
                  <a:lnTo>
                    <a:pt x="2495" y="125"/>
                  </a:lnTo>
                  <a:lnTo>
                    <a:pt x="2493" y="116"/>
                  </a:lnTo>
                  <a:lnTo>
                    <a:pt x="2489" y="109"/>
                  </a:lnTo>
                  <a:lnTo>
                    <a:pt x="2484" y="102"/>
                  </a:lnTo>
                  <a:lnTo>
                    <a:pt x="2477" y="97"/>
                  </a:lnTo>
                  <a:lnTo>
                    <a:pt x="2469" y="92"/>
                  </a:lnTo>
                  <a:lnTo>
                    <a:pt x="2455" y="84"/>
                  </a:lnTo>
                  <a:lnTo>
                    <a:pt x="2440" y="78"/>
                  </a:lnTo>
                  <a:lnTo>
                    <a:pt x="2426" y="70"/>
                  </a:lnTo>
                  <a:lnTo>
                    <a:pt x="2421" y="66"/>
                  </a:lnTo>
                  <a:lnTo>
                    <a:pt x="2417" y="61"/>
                  </a:lnTo>
                  <a:lnTo>
                    <a:pt x="2414" y="56"/>
                  </a:lnTo>
                  <a:lnTo>
                    <a:pt x="2413" y="50"/>
                  </a:lnTo>
                  <a:lnTo>
                    <a:pt x="2413" y="50"/>
                  </a:lnTo>
                  <a:lnTo>
                    <a:pt x="2414" y="46"/>
                  </a:lnTo>
                  <a:lnTo>
                    <a:pt x="2416" y="41"/>
                  </a:lnTo>
                  <a:lnTo>
                    <a:pt x="2417" y="38"/>
                  </a:lnTo>
                  <a:lnTo>
                    <a:pt x="2421" y="36"/>
                  </a:lnTo>
                  <a:lnTo>
                    <a:pt x="2425" y="33"/>
                  </a:lnTo>
                  <a:lnTo>
                    <a:pt x="2428" y="30"/>
                  </a:lnTo>
                  <a:lnTo>
                    <a:pt x="2434" y="30"/>
                  </a:lnTo>
                  <a:lnTo>
                    <a:pt x="2439" y="29"/>
                  </a:lnTo>
                  <a:lnTo>
                    <a:pt x="2439" y="29"/>
                  </a:lnTo>
                  <a:lnTo>
                    <a:pt x="2449" y="30"/>
                  </a:lnTo>
                  <a:lnTo>
                    <a:pt x="2458" y="33"/>
                  </a:lnTo>
                  <a:lnTo>
                    <a:pt x="2464" y="37"/>
                  </a:lnTo>
                  <a:lnTo>
                    <a:pt x="2472" y="43"/>
                  </a:lnTo>
                  <a:lnTo>
                    <a:pt x="2489" y="19"/>
                  </a:lnTo>
                  <a:lnTo>
                    <a:pt x="2489" y="19"/>
                  </a:lnTo>
                  <a:lnTo>
                    <a:pt x="2484" y="15"/>
                  </a:lnTo>
                  <a:lnTo>
                    <a:pt x="2478" y="11"/>
                  </a:lnTo>
                  <a:lnTo>
                    <a:pt x="2467" y="5"/>
                  </a:lnTo>
                  <a:lnTo>
                    <a:pt x="2453" y="1"/>
                  </a:lnTo>
                  <a:lnTo>
                    <a:pt x="2436" y="0"/>
                  </a:lnTo>
                  <a:lnTo>
                    <a:pt x="2436" y="0"/>
                  </a:lnTo>
                  <a:lnTo>
                    <a:pt x="2423" y="1"/>
                  </a:lnTo>
                  <a:lnTo>
                    <a:pt x="2413" y="4"/>
                  </a:lnTo>
                  <a:lnTo>
                    <a:pt x="2403" y="9"/>
                  </a:lnTo>
                  <a:lnTo>
                    <a:pt x="2395" y="14"/>
                  </a:lnTo>
                  <a:lnTo>
                    <a:pt x="2389" y="22"/>
                  </a:lnTo>
                  <a:lnTo>
                    <a:pt x="2384" y="30"/>
                  </a:lnTo>
                  <a:lnTo>
                    <a:pt x="2381" y="39"/>
                  </a:lnTo>
                  <a:lnTo>
                    <a:pt x="2380" y="50"/>
                  </a:lnTo>
                  <a:lnTo>
                    <a:pt x="2380" y="50"/>
                  </a:lnTo>
                  <a:lnTo>
                    <a:pt x="2381" y="60"/>
                  </a:lnTo>
                  <a:lnTo>
                    <a:pt x="2384" y="69"/>
                  </a:lnTo>
                  <a:lnTo>
                    <a:pt x="2387" y="77"/>
                  </a:lnTo>
                  <a:lnTo>
                    <a:pt x="2393" y="83"/>
                  </a:lnTo>
                  <a:lnTo>
                    <a:pt x="2399" y="89"/>
                  </a:lnTo>
                  <a:lnTo>
                    <a:pt x="2405" y="93"/>
                  </a:lnTo>
                  <a:lnTo>
                    <a:pt x="2421" y="102"/>
                  </a:lnTo>
                  <a:lnTo>
                    <a:pt x="2436" y="109"/>
                  </a:lnTo>
                  <a:lnTo>
                    <a:pt x="2449" y="116"/>
                  </a:lnTo>
                  <a:lnTo>
                    <a:pt x="2454" y="120"/>
                  </a:lnTo>
                  <a:lnTo>
                    <a:pt x="2459" y="125"/>
                  </a:lnTo>
                  <a:lnTo>
                    <a:pt x="2462" y="130"/>
                  </a:lnTo>
                  <a:lnTo>
                    <a:pt x="2462" y="137"/>
                  </a:lnTo>
                  <a:lnTo>
                    <a:pt x="2462" y="137"/>
                  </a:lnTo>
                  <a:close/>
                  <a:moveTo>
                    <a:pt x="2316" y="137"/>
                  </a:moveTo>
                  <a:lnTo>
                    <a:pt x="2316" y="137"/>
                  </a:lnTo>
                  <a:lnTo>
                    <a:pt x="2314" y="141"/>
                  </a:lnTo>
                  <a:lnTo>
                    <a:pt x="2313" y="146"/>
                  </a:lnTo>
                  <a:lnTo>
                    <a:pt x="2310" y="150"/>
                  </a:lnTo>
                  <a:lnTo>
                    <a:pt x="2308" y="152"/>
                  </a:lnTo>
                  <a:lnTo>
                    <a:pt x="2304" y="155"/>
                  </a:lnTo>
                  <a:lnTo>
                    <a:pt x="2299" y="156"/>
                  </a:lnTo>
                  <a:lnTo>
                    <a:pt x="2289" y="157"/>
                  </a:lnTo>
                  <a:lnTo>
                    <a:pt x="2289" y="157"/>
                  </a:lnTo>
                  <a:lnTo>
                    <a:pt x="2278" y="156"/>
                  </a:lnTo>
                  <a:lnTo>
                    <a:pt x="2267" y="152"/>
                  </a:lnTo>
                  <a:lnTo>
                    <a:pt x="2255" y="146"/>
                  </a:lnTo>
                  <a:lnTo>
                    <a:pt x="2251" y="142"/>
                  </a:lnTo>
                  <a:lnTo>
                    <a:pt x="2246" y="137"/>
                  </a:lnTo>
                  <a:lnTo>
                    <a:pt x="2228" y="159"/>
                  </a:lnTo>
                  <a:lnTo>
                    <a:pt x="2228" y="159"/>
                  </a:lnTo>
                  <a:lnTo>
                    <a:pt x="2232" y="165"/>
                  </a:lnTo>
                  <a:lnTo>
                    <a:pt x="2239" y="171"/>
                  </a:lnTo>
                  <a:lnTo>
                    <a:pt x="2245" y="177"/>
                  </a:lnTo>
                  <a:lnTo>
                    <a:pt x="2253" y="180"/>
                  </a:lnTo>
                  <a:lnTo>
                    <a:pt x="2262" y="183"/>
                  </a:lnTo>
                  <a:lnTo>
                    <a:pt x="2271" y="185"/>
                  </a:lnTo>
                  <a:lnTo>
                    <a:pt x="2280" y="187"/>
                  </a:lnTo>
                  <a:lnTo>
                    <a:pt x="2289" y="188"/>
                  </a:lnTo>
                  <a:lnTo>
                    <a:pt x="2289" y="188"/>
                  </a:lnTo>
                  <a:lnTo>
                    <a:pt x="2300" y="187"/>
                  </a:lnTo>
                  <a:lnTo>
                    <a:pt x="2312" y="184"/>
                  </a:lnTo>
                  <a:lnTo>
                    <a:pt x="2322" y="179"/>
                  </a:lnTo>
                  <a:lnTo>
                    <a:pt x="2332" y="174"/>
                  </a:lnTo>
                  <a:lnTo>
                    <a:pt x="2339" y="166"/>
                  </a:lnTo>
                  <a:lnTo>
                    <a:pt x="2345" y="157"/>
                  </a:lnTo>
                  <a:lnTo>
                    <a:pt x="2348" y="147"/>
                  </a:lnTo>
                  <a:lnTo>
                    <a:pt x="2349" y="136"/>
                  </a:lnTo>
                  <a:lnTo>
                    <a:pt x="2349" y="136"/>
                  </a:lnTo>
                  <a:lnTo>
                    <a:pt x="2349" y="125"/>
                  </a:lnTo>
                  <a:lnTo>
                    <a:pt x="2346" y="116"/>
                  </a:lnTo>
                  <a:lnTo>
                    <a:pt x="2341" y="109"/>
                  </a:lnTo>
                  <a:lnTo>
                    <a:pt x="2336" y="102"/>
                  </a:lnTo>
                  <a:lnTo>
                    <a:pt x="2330" y="97"/>
                  </a:lnTo>
                  <a:lnTo>
                    <a:pt x="2323" y="92"/>
                  </a:lnTo>
                  <a:lnTo>
                    <a:pt x="2308" y="84"/>
                  </a:lnTo>
                  <a:lnTo>
                    <a:pt x="2292" y="78"/>
                  </a:lnTo>
                  <a:lnTo>
                    <a:pt x="2280" y="70"/>
                  </a:lnTo>
                  <a:lnTo>
                    <a:pt x="2275" y="66"/>
                  </a:lnTo>
                  <a:lnTo>
                    <a:pt x="2271" y="61"/>
                  </a:lnTo>
                  <a:lnTo>
                    <a:pt x="2268" y="56"/>
                  </a:lnTo>
                  <a:lnTo>
                    <a:pt x="2267" y="50"/>
                  </a:lnTo>
                  <a:lnTo>
                    <a:pt x="2267" y="50"/>
                  </a:lnTo>
                  <a:lnTo>
                    <a:pt x="2267" y="46"/>
                  </a:lnTo>
                  <a:lnTo>
                    <a:pt x="2268" y="41"/>
                  </a:lnTo>
                  <a:lnTo>
                    <a:pt x="2271" y="38"/>
                  </a:lnTo>
                  <a:lnTo>
                    <a:pt x="2273" y="36"/>
                  </a:lnTo>
                  <a:lnTo>
                    <a:pt x="2277" y="33"/>
                  </a:lnTo>
                  <a:lnTo>
                    <a:pt x="2281" y="30"/>
                  </a:lnTo>
                  <a:lnTo>
                    <a:pt x="2286" y="30"/>
                  </a:lnTo>
                  <a:lnTo>
                    <a:pt x="2292" y="29"/>
                  </a:lnTo>
                  <a:lnTo>
                    <a:pt x="2292" y="29"/>
                  </a:lnTo>
                  <a:lnTo>
                    <a:pt x="2303" y="30"/>
                  </a:lnTo>
                  <a:lnTo>
                    <a:pt x="2310" y="33"/>
                  </a:lnTo>
                  <a:lnTo>
                    <a:pt x="2318" y="37"/>
                  </a:lnTo>
                  <a:lnTo>
                    <a:pt x="2325" y="43"/>
                  </a:lnTo>
                  <a:lnTo>
                    <a:pt x="2341" y="19"/>
                  </a:lnTo>
                  <a:lnTo>
                    <a:pt x="2341" y="19"/>
                  </a:lnTo>
                  <a:lnTo>
                    <a:pt x="2337" y="15"/>
                  </a:lnTo>
                  <a:lnTo>
                    <a:pt x="2332" y="11"/>
                  </a:lnTo>
                  <a:lnTo>
                    <a:pt x="2319" y="5"/>
                  </a:lnTo>
                  <a:lnTo>
                    <a:pt x="2305" y="1"/>
                  </a:lnTo>
                  <a:lnTo>
                    <a:pt x="2290" y="0"/>
                  </a:lnTo>
                  <a:lnTo>
                    <a:pt x="2290" y="0"/>
                  </a:lnTo>
                  <a:lnTo>
                    <a:pt x="2277" y="1"/>
                  </a:lnTo>
                  <a:lnTo>
                    <a:pt x="2266" y="4"/>
                  </a:lnTo>
                  <a:lnTo>
                    <a:pt x="2257" y="9"/>
                  </a:lnTo>
                  <a:lnTo>
                    <a:pt x="2248" y="14"/>
                  </a:lnTo>
                  <a:lnTo>
                    <a:pt x="2241" y="22"/>
                  </a:lnTo>
                  <a:lnTo>
                    <a:pt x="2236" y="30"/>
                  </a:lnTo>
                  <a:lnTo>
                    <a:pt x="2233" y="39"/>
                  </a:lnTo>
                  <a:lnTo>
                    <a:pt x="2232" y="50"/>
                  </a:lnTo>
                  <a:lnTo>
                    <a:pt x="2232" y="50"/>
                  </a:lnTo>
                  <a:lnTo>
                    <a:pt x="2233" y="60"/>
                  </a:lnTo>
                  <a:lnTo>
                    <a:pt x="2236" y="69"/>
                  </a:lnTo>
                  <a:lnTo>
                    <a:pt x="2240" y="77"/>
                  </a:lnTo>
                  <a:lnTo>
                    <a:pt x="2245" y="83"/>
                  </a:lnTo>
                  <a:lnTo>
                    <a:pt x="2251" y="89"/>
                  </a:lnTo>
                  <a:lnTo>
                    <a:pt x="2259" y="93"/>
                  </a:lnTo>
                  <a:lnTo>
                    <a:pt x="2275" y="102"/>
                  </a:lnTo>
                  <a:lnTo>
                    <a:pt x="2290" y="109"/>
                  </a:lnTo>
                  <a:lnTo>
                    <a:pt x="2303" y="116"/>
                  </a:lnTo>
                  <a:lnTo>
                    <a:pt x="2308" y="120"/>
                  </a:lnTo>
                  <a:lnTo>
                    <a:pt x="2312" y="125"/>
                  </a:lnTo>
                  <a:lnTo>
                    <a:pt x="2314" y="130"/>
                  </a:lnTo>
                  <a:lnTo>
                    <a:pt x="2316" y="137"/>
                  </a:lnTo>
                  <a:lnTo>
                    <a:pt x="2316" y="137"/>
                  </a:lnTo>
                  <a:close/>
                  <a:moveTo>
                    <a:pt x="2191" y="2"/>
                  </a:moveTo>
                  <a:lnTo>
                    <a:pt x="2159" y="2"/>
                  </a:lnTo>
                  <a:lnTo>
                    <a:pt x="2159" y="102"/>
                  </a:lnTo>
                  <a:lnTo>
                    <a:pt x="2159" y="102"/>
                  </a:lnTo>
                  <a:lnTo>
                    <a:pt x="2159" y="115"/>
                  </a:lnTo>
                  <a:lnTo>
                    <a:pt x="2157" y="127"/>
                  </a:lnTo>
                  <a:lnTo>
                    <a:pt x="2154" y="136"/>
                  </a:lnTo>
                  <a:lnTo>
                    <a:pt x="2149" y="143"/>
                  </a:lnTo>
                  <a:lnTo>
                    <a:pt x="2144" y="150"/>
                  </a:lnTo>
                  <a:lnTo>
                    <a:pt x="2137" y="155"/>
                  </a:lnTo>
                  <a:lnTo>
                    <a:pt x="2128" y="157"/>
                  </a:lnTo>
                  <a:lnTo>
                    <a:pt x="2119" y="157"/>
                  </a:lnTo>
                  <a:lnTo>
                    <a:pt x="2119" y="157"/>
                  </a:lnTo>
                  <a:lnTo>
                    <a:pt x="2108" y="157"/>
                  </a:lnTo>
                  <a:lnTo>
                    <a:pt x="2099" y="153"/>
                  </a:lnTo>
                  <a:lnTo>
                    <a:pt x="2090" y="148"/>
                  </a:lnTo>
                  <a:lnTo>
                    <a:pt x="2083" y="142"/>
                  </a:lnTo>
                  <a:lnTo>
                    <a:pt x="2080" y="134"/>
                  </a:lnTo>
                  <a:lnTo>
                    <a:pt x="2076" y="124"/>
                  </a:lnTo>
                  <a:lnTo>
                    <a:pt x="2073" y="112"/>
                  </a:lnTo>
                  <a:lnTo>
                    <a:pt x="2073" y="101"/>
                  </a:lnTo>
                  <a:lnTo>
                    <a:pt x="2073" y="2"/>
                  </a:lnTo>
                  <a:lnTo>
                    <a:pt x="2041" y="2"/>
                  </a:lnTo>
                  <a:lnTo>
                    <a:pt x="2041" y="107"/>
                  </a:lnTo>
                  <a:lnTo>
                    <a:pt x="2041" y="107"/>
                  </a:lnTo>
                  <a:lnTo>
                    <a:pt x="2041" y="118"/>
                  </a:lnTo>
                  <a:lnTo>
                    <a:pt x="2042" y="127"/>
                  </a:lnTo>
                  <a:lnTo>
                    <a:pt x="2044" y="134"/>
                  </a:lnTo>
                  <a:lnTo>
                    <a:pt x="2046" y="142"/>
                  </a:lnTo>
                  <a:lnTo>
                    <a:pt x="2050" y="150"/>
                  </a:lnTo>
                  <a:lnTo>
                    <a:pt x="2054" y="156"/>
                  </a:lnTo>
                  <a:lnTo>
                    <a:pt x="2058" y="162"/>
                  </a:lnTo>
                  <a:lnTo>
                    <a:pt x="2063" y="168"/>
                  </a:lnTo>
                  <a:lnTo>
                    <a:pt x="2068" y="173"/>
                  </a:lnTo>
                  <a:lnTo>
                    <a:pt x="2074" y="177"/>
                  </a:lnTo>
                  <a:lnTo>
                    <a:pt x="2087" y="183"/>
                  </a:lnTo>
                  <a:lnTo>
                    <a:pt x="2103" y="187"/>
                  </a:lnTo>
                  <a:lnTo>
                    <a:pt x="2119" y="188"/>
                  </a:lnTo>
                  <a:lnTo>
                    <a:pt x="2119" y="188"/>
                  </a:lnTo>
                  <a:lnTo>
                    <a:pt x="2133" y="187"/>
                  </a:lnTo>
                  <a:lnTo>
                    <a:pt x="2146" y="183"/>
                  </a:lnTo>
                  <a:lnTo>
                    <a:pt x="2159" y="178"/>
                  </a:lnTo>
                  <a:lnTo>
                    <a:pt x="2169" y="169"/>
                  </a:lnTo>
                  <a:lnTo>
                    <a:pt x="2175" y="164"/>
                  </a:lnTo>
                  <a:lnTo>
                    <a:pt x="2178" y="159"/>
                  </a:lnTo>
                  <a:lnTo>
                    <a:pt x="2182" y="152"/>
                  </a:lnTo>
                  <a:lnTo>
                    <a:pt x="2185" y="144"/>
                  </a:lnTo>
                  <a:lnTo>
                    <a:pt x="2187" y="137"/>
                  </a:lnTo>
                  <a:lnTo>
                    <a:pt x="2190" y="129"/>
                  </a:lnTo>
                  <a:lnTo>
                    <a:pt x="2191" y="119"/>
                  </a:lnTo>
                  <a:lnTo>
                    <a:pt x="2191" y="110"/>
                  </a:lnTo>
                  <a:lnTo>
                    <a:pt x="2191" y="2"/>
                  </a:lnTo>
                  <a:lnTo>
                    <a:pt x="2191" y="2"/>
                  </a:lnTo>
                  <a:close/>
                  <a:moveTo>
                    <a:pt x="1923" y="32"/>
                  </a:moveTo>
                  <a:lnTo>
                    <a:pt x="1923" y="32"/>
                  </a:lnTo>
                  <a:lnTo>
                    <a:pt x="1932" y="32"/>
                  </a:lnTo>
                  <a:lnTo>
                    <a:pt x="1940" y="34"/>
                  </a:lnTo>
                  <a:lnTo>
                    <a:pt x="1945" y="37"/>
                  </a:lnTo>
                  <a:lnTo>
                    <a:pt x="1950" y="39"/>
                  </a:lnTo>
                  <a:lnTo>
                    <a:pt x="1954" y="43"/>
                  </a:lnTo>
                  <a:lnTo>
                    <a:pt x="1955" y="48"/>
                  </a:lnTo>
                  <a:lnTo>
                    <a:pt x="1957" y="54"/>
                  </a:lnTo>
                  <a:lnTo>
                    <a:pt x="1958" y="59"/>
                  </a:lnTo>
                  <a:lnTo>
                    <a:pt x="1958" y="59"/>
                  </a:lnTo>
                  <a:lnTo>
                    <a:pt x="1957" y="65"/>
                  </a:lnTo>
                  <a:lnTo>
                    <a:pt x="1954" y="70"/>
                  </a:lnTo>
                  <a:lnTo>
                    <a:pt x="1951" y="75"/>
                  </a:lnTo>
                  <a:lnTo>
                    <a:pt x="1946" y="79"/>
                  </a:lnTo>
                  <a:lnTo>
                    <a:pt x="1941" y="83"/>
                  </a:lnTo>
                  <a:lnTo>
                    <a:pt x="1936" y="84"/>
                  </a:lnTo>
                  <a:lnTo>
                    <a:pt x="1930" y="86"/>
                  </a:lnTo>
                  <a:lnTo>
                    <a:pt x="1922" y="87"/>
                  </a:lnTo>
                  <a:lnTo>
                    <a:pt x="1901" y="87"/>
                  </a:lnTo>
                  <a:lnTo>
                    <a:pt x="1901" y="32"/>
                  </a:lnTo>
                  <a:lnTo>
                    <a:pt x="1901" y="32"/>
                  </a:lnTo>
                  <a:lnTo>
                    <a:pt x="1923" y="32"/>
                  </a:lnTo>
                  <a:lnTo>
                    <a:pt x="1923" y="32"/>
                  </a:lnTo>
                  <a:close/>
                  <a:moveTo>
                    <a:pt x="1901" y="184"/>
                  </a:moveTo>
                  <a:lnTo>
                    <a:pt x="1901" y="116"/>
                  </a:lnTo>
                  <a:lnTo>
                    <a:pt x="1924" y="116"/>
                  </a:lnTo>
                  <a:lnTo>
                    <a:pt x="1974" y="184"/>
                  </a:lnTo>
                  <a:lnTo>
                    <a:pt x="2013" y="184"/>
                  </a:lnTo>
                  <a:lnTo>
                    <a:pt x="1957" y="110"/>
                  </a:lnTo>
                  <a:lnTo>
                    <a:pt x="1957" y="110"/>
                  </a:lnTo>
                  <a:lnTo>
                    <a:pt x="1962" y="107"/>
                  </a:lnTo>
                  <a:lnTo>
                    <a:pt x="1968" y="105"/>
                  </a:lnTo>
                  <a:lnTo>
                    <a:pt x="1973" y="100"/>
                  </a:lnTo>
                  <a:lnTo>
                    <a:pt x="1980" y="95"/>
                  </a:lnTo>
                  <a:lnTo>
                    <a:pt x="1983" y="87"/>
                  </a:lnTo>
                  <a:lnTo>
                    <a:pt x="1987" y="79"/>
                  </a:lnTo>
                  <a:lnTo>
                    <a:pt x="1990" y="69"/>
                  </a:lnTo>
                  <a:lnTo>
                    <a:pt x="1991" y="59"/>
                  </a:lnTo>
                  <a:lnTo>
                    <a:pt x="1991" y="59"/>
                  </a:lnTo>
                  <a:lnTo>
                    <a:pt x="1990" y="47"/>
                  </a:lnTo>
                  <a:lnTo>
                    <a:pt x="1987" y="36"/>
                  </a:lnTo>
                  <a:lnTo>
                    <a:pt x="1983" y="27"/>
                  </a:lnTo>
                  <a:lnTo>
                    <a:pt x="1977" y="18"/>
                  </a:lnTo>
                  <a:lnTo>
                    <a:pt x="1968" y="11"/>
                  </a:lnTo>
                  <a:lnTo>
                    <a:pt x="1957" y="6"/>
                  </a:lnTo>
                  <a:lnTo>
                    <a:pt x="1942" y="4"/>
                  </a:lnTo>
                  <a:lnTo>
                    <a:pt x="1924" y="2"/>
                  </a:lnTo>
                  <a:lnTo>
                    <a:pt x="1924" y="2"/>
                  </a:lnTo>
                  <a:lnTo>
                    <a:pt x="1869" y="2"/>
                  </a:lnTo>
                  <a:lnTo>
                    <a:pt x="1869" y="184"/>
                  </a:lnTo>
                  <a:lnTo>
                    <a:pt x="1901" y="184"/>
                  </a:lnTo>
                  <a:lnTo>
                    <a:pt x="1901" y="184"/>
                  </a:lnTo>
                  <a:close/>
                  <a:moveTo>
                    <a:pt x="1672" y="184"/>
                  </a:moveTo>
                  <a:lnTo>
                    <a:pt x="1704" y="184"/>
                  </a:lnTo>
                  <a:lnTo>
                    <a:pt x="1704" y="114"/>
                  </a:lnTo>
                  <a:lnTo>
                    <a:pt x="1768" y="114"/>
                  </a:lnTo>
                  <a:lnTo>
                    <a:pt x="1768" y="84"/>
                  </a:lnTo>
                  <a:lnTo>
                    <a:pt x="1704" y="84"/>
                  </a:lnTo>
                  <a:lnTo>
                    <a:pt x="1704" y="33"/>
                  </a:lnTo>
                  <a:lnTo>
                    <a:pt x="1776" y="33"/>
                  </a:lnTo>
                  <a:lnTo>
                    <a:pt x="1776" y="2"/>
                  </a:lnTo>
                  <a:lnTo>
                    <a:pt x="1672" y="2"/>
                  </a:lnTo>
                  <a:lnTo>
                    <a:pt x="1672" y="184"/>
                  </a:lnTo>
                  <a:lnTo>
                    <a:pt x="1672" y="184"/>
                  </a:lnTo>
                  <a:close/>
                  <a:moveTo>
                    <a:pt x="1476" y="93"/>
                  </a:moveTo>
                  <a:lnTo>
                    <a:pt x="1476" y="93"/>
                  </a:lnTo>
                  <a:lnTo>
                    <a:pt x="1477" y="80"/>
                  </a:lnTo>
                  <a:lnTo>
                    <a:pt x="1479" y="68"/>
                  </a:lnTo>
                  <a:lnTo>
                    <a:pt x="1486" y="56"/>
                  </a:lnTo>
                  <a:lnTo>
                    <a:pt x="1492" y="47"/>
                  </a:lnTo>
                  <a:lnTo>
                    <a:pt x="1501" y="39"/>
                  </a:lnTo>
                  <a:lnTo>
                    <a:pt x="1513" y="34"/>
                  </a:lnTo>
                  <a:lnTo>
                    <a:pt x="1524" y="30"/>
                  </a:lnTo>
                  <a:lnTo>
                    <a:pt x="1536" y="29"/>
                  </a:lnTo>
                  <a:lnTo>
                    <a:pt x="1536" y="29"/>
                  </a:lnTo>
                  <a:lnTo>
                    <a:pt x="1549" y="30"/>
                  </a:lnTo>
                  <a:lnTo>
                    <a:pt x="1560" y="34"/>
                  </a:lnTo>
                  <a:lnTo>
                    <a:pt x="1571" y="39"/>
                  </a:lnTo>
                  <a:lnTo>
                    <a:pt x="1579" y="47"/>
                  </a:lnTo>
                  <a:lnTo>
                    <a:pt x="1587" y="56"/>
                  </a:lnTo>
                  <a:lnTo>
                    <a:pt x="1594" y="68"/>
                  </a:lnTo>
                  <a:lnTo>
                    <a:pt x="1596" y="80"/>
                  </a:lnTo>
                  <a:lnTo>
                    <a:pt x="1597" y="93"/>
                  </a:lnTo>
                  <a:lnTo>
                    <a:pt x="1597" y="93"/>
                  </a:lnTo>
                  <a:lnTo>
                    <a:pt x="1596" y="106"/>
                  </a:lnTo>
                  <a:lnTo>
                    <a:pt x="1594" y="119"/>
                  </a:lnTo>
                  <a:lnTo>
                    <a:pt x="1588" y="129"/>
                  </a:lnTo>
                  <a:lnTo>
                    <a:pt x="1582" y="139"/>
                  </a:lnTo>
                  <a:lnTo>
                    <a:pt x="1573" y="147"/>
                  </a:lnTo>
                  <a:lnTo>
                    <a:pt x="1563" y="152"/>
                  </a:lnTo>
                  <a:lnTo>
                    <a:pt x="1550" y="156"/>
                  </a:lnTo>
                  <a:lnTo>
                    <a:pt x="1536" y="157"/>
                  </a:lnTo>
                  <a:lnTo>
                    <a:pt x="1536" y="157"/>
                  </a:lnTo>
                  <a:lnTo>
                    <a:pt x="1524" y="156"/>
                  </a:lnTo>
                  <a:lnTo>
                    <a:pt x="1513" y="153"/>
                  </a:lnTo>
                  <a:lnTo>
                    <a:pt x="1503" y="147"/>
                  </a:lnTo>
                  <a:lnTo>
                    <a:pt x="1494" y="139"/>
                  </a:lnTo>
                  <a:lnTo>
                    <a:pt x="1486" y="130"/>
                  </a:lnTo>
                  <a:lnTo>
                    <a:pt x="1481" y="119"/>
                  </a:lnTo>
                  <a:lnTo>
                    <a:pt x="1477" y="107"/>
                  </a:lnTo>
                  <a:lnTo>
                    <a:pt x="1476" y="93"/>
                  </a:lnTo>
                  <a:lnTo>
                    <a:pt x="1476" y="93"/>
                  </a:lnTo>
                  <a:close/>
                  <a:moveTo>
                    <a:pt x="1441" y="93"/>
                  </a:moveTo>
                  <a:lnTo>
                    <a:pt x="1441" y="93"/>
                  </a:lnTo>
                  <a:lnTo>
                    <a:pt x="1442" y="104"/>
                  </a:lnTo>
                  <a:lnTo>
                    <a:pt x="1444" y="114"/>
                  </a:lnTo>
                  <a:lnTo>
                    <a:pt x="1446" y="124"/>
                  </a:lnTo>
                  <a:lnTo>
                    <a:pt x="1449" y="132"/>
                  </a:lnTo>
                  <a:lnTo>
                    <a:pt x="1453" y="141"/>
                  </a:lnTo>
                  <a:lnTo>
                    <a:pt x="1458" y="148"/>
                  </a:lnTo>
                  <a:lnTo>
                    <a:pt x="1463" y="156"/>
                  </a:lnTo>
                  <a:lnTo>
                    <a:pt x="1469" y="162"/>
                  </a:lnTo>
                  <a:lnTo>
                    <a:pt x="1476" y="168"/>
                  </a:lnTo>
                  <a:lnTo>
                    <a:pt x="1482" y="173"/>
                  </a:lnTo>
                  <a:lnTo>
                    <a:pt x="1491" y="178"/>
                  </a:lnTo>
                  <a:lnTo>
                    <a:pt x="1499" y="180"/>
                  </a:lnTo>
                  <a:lnTo>
                    <a:pt x="1508" y="184"/>
                  </a:lnTo>
                  <a:lnTo>
                    <a:pt x="1517" y="185"/>
                  </a:lnTo>
                  <a:lnTo>
                    <a:pt x="1527" y="187"/>
                  </a:lnTo>
                  <a:lnTo>
                    <a:pt x="1536" y="188"/>
                  </a:lnTo>
                  <a:lnTo>
                    <a:pt x="1536" y="188"/>
                  </a:lnTo>
                  <a:lnTo>
                    <a:pt x="1546" y="187"/>
                  </a:lnTo>
                  <a:lnTo>
                    <a:pt x="1556" y="185"/>
                  </a:lnTo>
                  <a:lnTo>
                    <a:pt x="1565" y="184"/>
                  </a:lnTo>
                  <a:lnTo>
                    <a:pt x="1574" y="180"/>
                  </a:lnTo>
                  <a:lnTo>
                    <a:pt x="1582" y="177"/>
                  </a:lnTo>
                  <a:lnTo>
                    <a:pt x="1591" y="173"/>
                  </a:lnTo>
                  <a:lnTo>
                    <a:pt x="1597" y="168"/>
                  </a:lnTo>
                  <a:lnTo>
                    <a:pt x="1604" y="161"/>
                  </a:lnTo>
                  <a:lnTo>
                    <a:pt x="1610" y="155"/>
                  </a:lnTo>
                  <a:lnTo>
                    <a:pt x="1615" y="147"/>
                  </a:lnTo>
                  <a:lnTo>
                    <a:pt x="1621" y="139"/>
                  </a:lnTo>
                  <a:lnTo>
                    <a:pt x="1624" y="132"/>
                  </a:lnTo>
                  <a:lnTo>
                    <a:pt x="1627" y="123"/>
                  </a:lnTo>
                  <a:lnTo>
                    <a:pt x="1629" y="114"/>
                  </a:lnTo>
                  <a:lnTo>
                    <a:pt x="1631" y="104"/>
                  </a:lnTo>
                  <a:lnTo>
                    <a:pt x="1632" y="93"/>
                  </a:lnTo>
                  <a:lnTo>
                    <a:pt x="1632" y="93"/>
                  </a:lnTo>
                  <a:lnTo>
                    <a:pt x="1631" y="83"/>
                  </a:lnTo>
                  <a:lnTo>
                    <a:pt x="1629" y="73"/>
                  </a:lnTo>
                  <a:lnTo>
                    <a:pt x="1627" y="64"/>
                  </a:lnTo>
                  <a:lnTo>
                    <a:pt x="1624" y="55"/>
                  </a:lnTo>
                  <a:lnTo>
                    <a:pt x="1621" y="47"/>
                  </a:lnTo>
                  <a:lnTo>
                    <a:pt x="1615" y="39"/>
                  </a:lnTo>
                  <a:lnTo>
                    <a:pt x="1610" y="32"/>
                  </a:lnTo>
                  <a:lnTo>
                    <a:pt x="1604" y="25"/>
                  </a:lnTo>
                  <a:lnTo>
                    <a:pt x="1597" y="19"/>
                  </a:lnTo>
                  <a:lnTo>
                    <a:pt x="1591" y="14"/>
                  </a:lnTo>
                  <a:lnTo>
                    <a:pt x="1582" y="10"/>
                  </a:lnTo>
                  <a:lnTo>
                    <a:pt x="1574" y="6"/>
                  </a:lnTo>
                  <a:lnTo>
                    <a:pt x="1565" y="4"/>
                  </a:lnTo>
                  <a:lnTo>
                    <a:pt x="1556" y="1"/>
                  </a:lnTo>
                  <a:lnTo>
                    <a:pt x="1546" y="0"/>
                  </a:lnTo>
                  <a:lnTo>
                    <a:pt x="1536" y="0"/>
                  </a:lnTo>
                  <a:lnTo>
                    <a:pt x="1536" y="0"/>
                  </a:lnTo>
                  <a:lnTo>
                    <a:pt x="1526" y="0"/>
                  </a:lnTo>
                  <a:lnTo>
                    <a:pt x="1517" y="1"/>
                  </a:lnTo>
                  <a:lnTo>
                    <a:pt x="1506" y="4"/>
                  </a:lnTo>
                  <a:lnTo>
                    <a:pt x="1497" y="7"/>
                  </a:lnTo>
                  <a:lnTo>
                    <a:pt x="1490" y="11"/>
                  </a:lnTo>
                  <a:lnTo>
                    <a:pt x="1482" y="15"/>
                  </a:lnTo>
                  <a:lnTo>
                    <a:pt x="1474" y="20"/>
                  </a:lnTo>
                  <a:lnTo>
                    <a:pt x="1468" y="27"/>
                  </a:lnTo>
                  <a:lnTo>
                    <a:pt x="1462" y="33"/>
                  </a:lnTo>
                  <a:lnTo>
                    <a:pt x="1456" y="41"/>
                  </a:lnTo>
                  <a:lnTo>
                    <a:pt x="1453" y="48"/>
                  </a:lnTo>
                  <a:lnTo>
                    <a:pt x="1449" y="56"/>
                  </a:lnTo>
                  <a:lnTo>
                    <a:pt x="1446" y="65"/>
                  </a:lnTo>
                  <a:lnTo>
                    <a:pt x="1444" y="74"/>
                  </a:lnTo>
                  <a:lnTo>
                    <a:pt x="1442" y="84"/>
                  </a:lnTo>
                  <a:lnTo>
                    <a:pt x="1441" y="93"/>
                  </a:lnTo>
                  <a:lnTo>
                    <a:pt x="1441" y="93"/>
                  </a:lnTo>
                  <a:close/>
                  <a:moveTo>
                    <a:pt x="1222" y="184"/>
                  </a:moveTo>
                  <a:lnTo>
                    <a:pt x="1254" y="184"/>
                  </a:lnTo>
                  <a:lnTo>
                    <a:pt x="1254" y="91"/>
                  </a:lnTo>
                  <a:lnTo>
                    <a:pt x="1328" y="184"/>
                  </a:lnTo>
                  <a:lnTo>
                    <a:pt x="1369" y="184"/>
                  </a:lnTo>
                  <a:lnTo>
                    <a:pt x="1290" y="88"/>
                  </a:lnTo>
                  <a:lnTo>
                    <a:pt x="1364" y="2"/>
                  </a:lnTo>
                  <a:lnTo>
                    <a:pt x="1326" y="2"/>
                  </a:lnTo>
                  <a:lnTo>
                    <a:pt x="1254" y="89"/>
                  </a:lnTo>
                  <a:lnTo>
                    <a:pt x="1254" y="2"/>
                  </a:lnTo>
                  <a:lnTo>
                    <a:pt x="1222" y="2"/>
                  </a:lnTo>
                  <a:lnTo>
                    <a:pt x="1222" y="184"/>
                  </a:lnTo>
                  <a:lnTo>
                    <a:pt x="1222" y="184"/>
                  </a:lnTo>
                  <a:close/>
                  <a:moveTo>
                    <a:pt x="1169" y="184"/>
                  </a:moveTo>
                  <a:lnTo>
                    <a:pt x="1169" y="2"/>
                  </a:lnTo>
                  <a:lnTo>
                    <a:pt x="1138" y="2"/>
                  </a:lnTo>
                  <a:lnTo>
                    <a:pt x="1138" y="129"/>
                  </a:lnTo>
                  <a:lnTo>
                    <a:pt x="1038" y="2"/>
                  </a:lnTo>
                  <a:lnTo>
                    <a:pt x="1013" y="2"/>
                  </a:lnTo>
                  <a:lnTo>
                    <a:pt x="1013" y="184"/>
                  </a:lnTo>
                  <a:lnTo>
                    <a:pt x="1042" y="184"/>
                  </a:lnTo>
                  <a:lnTo>
                    <a:pt x="1042" y="59"/>
                  </a:lnTo>
                  <a:lnTo>
                    <a:pt x="1143" y="184"/>
                  </a:lnTo>
                  <a:lnTo>
                    <a:pt x="1169" y="184"/>
                  </a:lnTo>
                  <a:lnTo>
                    <a:pt x="1169" y="184"/>
                  </a:lnTo>
                  <a:close/>
                  <a:moveTo>
                    <a:pt x="891" y="43"/>
                  </a:moveTo>
                  <a:lnTo>
                    <a:pt x="918" y="109"/>
                  </a:lnTo>
                  <a:lnTo>
                    <a:pt x="864" y="109"/>
                  </a:lnTo>
                  <a:lnTo>
                    <a:pt x="891" y="43"/>
                  </a:lnTo>
                  <a:lnTo>
                    <a:pt x="891" y="43"/>
                  </a:lnTo>
                  <a:close/>
                  <a:moveTo>
                    <a:pt x="800" y="184"/>
                  </a:moveTo>
                  <a:lnTo>
                    <a:pt x="832" y="184"/>
                  </a:lnTo>
                  <a:lnTo>
                    <a:pt x="851" y="138"/>
                  </a:lnTo>
                  <a:lnTo>
                    <a:pt x="929" y="138"/>
                  </a:lnTo>
                  <a:lnTo>
                    <a:pt x="949" y="184"/>
                  </a:lnTo>
                  <a:lnTo>
                    <a:pt x="983" y="184"/>
                  </a:lnTo>
                  <a:lnTo>
                    <a:pt x="905" y="2"/>
                  </a:lnTo>
                  <a:lnTo>
                    <a:pt x="877" y="2"/>
                  </a:lnTo>
                  <a:lnTo>
                    <a:pt x="800" y="184"/>
                  </a:lnTo>
                  <a:lnTo>
                    <a:pt x="800" y="184"/>
                  </a:lnTo>
                  <a:close/>
                  <a:moveTo>
                    <a:pt x="713" y="32"/>
                  </a:moveTo>
                  <a:lnTo>
                    <a:pt x="713" y="32"/>
                  </a:lnTo>
                  <a:lnTo>
                    <a:pt x="718" y="32"/>
                  </a:lnTo>
                  <a:lnTo>
                    <a:pt x="724" y="33"/>
                  </a:lnTo>
                  <a:lnTo>
                    <a:pt x="729" y="34"/>
                  </a:lnTo>
                  <a:lnTo>
                    <a:pt x="733" y="37"/>
                  </a:lnTo>
                  <a:lnTo>
                    <a:pt x="737" y="41"/>
                  </a:lnTo>
                  <a:lnTo>
                    <a:pt x="738" y="45"/>
                  </a:lnTo>
                  <a:lnTo>
                    <a:pt x="741" y="48"/>
                  </a:lnTo>
                  <a:lnTo>
                    <a:pt x="741" y="55"/>
                  </a:lnTo>
                  <a:lnTo>
                    <a:pt x="741" y="55"/>
                  </a:lnTo>
                  <a:lnTo>
                    <a:pt x="741" y="60"/>
                  </a:lnTo>
                  <a:lnTo>
                    <a:pt x="738" y="65"/>
                  </a:lnTo>
                  <a:lnTo>
                    <a:pt x="736" y="69"/>
                  </a:lnTo>
                  <a:lnTo>
                    <a:pt x="733" y="73"/>
                  </a:lnTo>
                  <a:lnTo>
                    <a:pt x="729" y="75"/>
                  </a:lnTo>
                  <a:lnTo>
                    <a:pt x="724" y="77"/>
                  </a:lnTo>
                  <a:lnTo>
                    <a:pt x="719" y="78"/>
                  </a:lnTo>
                  <a:lnTo>
                    <a:pt x="714" y="78"/>
                  </a:lnTo>
                  <a:lnTo>
                    <a:pt x="692" y="78"/>
                  </a:lnTo>
                  <a:lnTo>
                    <a:pt x="692" y="32"/>
                  </a:lnTo>
                  <a:lnTo>
                    <a:pt x="692" y="32"/>
                  </a:lnTo>
                  <a:lnTo>
                    <a:pt x="713" y="32"/>
                  </a:lnTo>
                  <a:lnTo>
                    <a:pt x="713" y="32"/>
                  </a:lnTo>
                  <a:close/>
                  <a:moveTo>
                    <a:pt x="715" y="106"/>
                  </a:moveTo>
                  <a:lnTo>
                    <a:pt x="715" y="106"/>
                  </a:lnTo>
                  <a:lnTo>
                    <a:pt x="722" y="107"/>
                  </a:lnTo>
                  <a:lnTo>
                    <a:pt x="728" y="107"/>
                  </a:lnTo>
                  <a:lnTo>
                    <a:pt x="733" y="110"/>
                  </a:lnTo>
                  <a:lnTo>
                    <a:pt x="738" y="112"/>
                  </a:lnTo>
                  <a:lnTo>
                    <a:pt x="742" y="115"/>
                  </a:lnTo>
                  <a:lnTo>
                    <a:pt x="745" y="119"/>
                  </a:lnTo>
                  <a:lnTo>
                    <a:pt x="746" y="124"/>
                  </a:lnTo>
                  <a:lnTo>
                    <a:pt x="747" y="129"/>
                  </a:lnTo>
                  <a:lnTo>
                    <a:pt x="747" y="129"/>
                  </a:lnTo>
                  <a:lnTo>
                    <a:pt x="746" y="136"/>
                  </a:lnTo>
                  <a:lnTo>
                    <a:pt x="745" y="141"/>
                  </a:lnTo>
                  <a:lnTo>
                    <a:pt x="742" y="146"/>
                  </a:lnTo>
                  <a:lnTo>
                    <a:pt x="738" y="150"/>
                  </a:lnTo>
                  <a:lnTo>
                    <a:pt x="733" y="152"/>
                  </a:lnTo>
                  <a:lnTo>
                    <a:pt x="728" y="155"/>
                  </a:lnTo>
                  <a:lnTo>
                    <a:pt x="720" y="156"/>
                  </a:lnTo>
                  <a:lnTo>
                    <a:pt x="713" y="156"/>
                  </a:lnTo>
                  <a:lnTo>
                    <a:pt x="713" y="156"/>
                  </a:lnTo>
                  <a:lnTo>
                    <a:pt x="701" y="156"/>
                  </a:lnTo>
                  <a:lnTo>
                    <a:pt x="692" y="155"/>
                  </a:lnTo>
                  <a:lnTo>
                    <a:pt x="692" y="106"/>
                  </a:lnTo>
                  <a:lnTo>
                    <a:pt x="715" y="106"/>
                  </a:lnTo>
                  <a:lnTo>
                    <a:pt x="715" y="106"/>
                  </a:lnTo>
                  <a:close/>
                  <a:moveTo>
                    <a:pt x="660" y="184"/>
                  </a:moveTo>
                  <a:lnTo>
                    <a:pt x="660" y="184"/>
                  </a:lnTo>
                  <a:lnTo>
                    <a:pt x="711" y="185"/>
                  </a:lnTo>
                  <a:lnTo>
                    <a:pt x="711" y="185"/>
                  </a:lnTo>
                  <a:lnTo>
                    <a:pt x="725" y="185"/>
                  </a:lnTo>
                  <a:lnTo>
                    <a:pt x="738" y="183"/>
                  </a:lnTo>
                  <a:lnTo>
                    <a:pt x="750" y="178"/>
                  </a:lnTo>
                  <a:lnTo>
                    <a:pt x="759" y="173"/>
                  </a:lnTo>
                  <a:lnTo>
                    <a:pt x="768" y="165"/>
                  </a:lnTo>
                  <a:lnTo>
                    <a:pt x="773" y="156"/>
                  </a:lnTo>
                  <a:lnTo>
                    <a:pt x="777" y="144"/>
                  </a:lnTo>
                  <a:lnTo>
                    <a:pt x="779" y="132"/>
                  </a:lnTo>
                  <a:lnTo>
                    <a:pt x="779" y="132"/>
                  </a:lnTo>
                  <a:lnTo>
                    <a:pt x="778" y="123"/>
                  </a:lnTo>
                  <a:lnTo>
                    <a:pt x="777" y="115"/>
                  </a:lnTo>
                  <a:lnTo>
                    <a:pt x="773" y="109"/>
                  </a:lnTo>
                  <a:lnTo>
                    <a:pt x="769" y="102"/>
                  </a:lnTo>
                  <a:lnTo>
                    <a:pt x="765" y="97"/>
                  </a:lnTo>
                  <a:lnTo>
                    <a:pt x="759" y="93"/>
                  </a:lnTo>
                  <a:lnTo>
                    <a:pt x="754" y="91"/>
                  </a:lnTo>
                  <a:lnTo>
                    <a:pt x="747" y="88"/>
                  </a:lnTo>
                  <a:lnTo>
                    <a:pt x="747" y="88"/>
                  </a:lnTo>
                  <a:lnTo>
                    <a:pt x="747" y="88"/>
                  </a:lnTo>
                  <a:lnTo>
                    <a:pt x="752" y="86"/>
                  </a:lnTo>
                  <a:lnTo>
                    <a:pt x="757" y="82"/>
                  </a:lnTo>
                  <a:lnTo>
                    <a:pt x="761" y="78"/>
                  </a:lnTo>
                  <a:lnTo>
                    <a:pt x="765" y="73"/>
                  </a:lnTo>
                  <a:lnTo>
                    <a:pt x="769" y="68"/>
                  </a:lnTo>
                  <a:lnTo>
                    <a:pt x="770" y="61"/>
                  </a:lnTo>
                  <a:lnTo>
                    <a:pt x="772" y="54"/>
                  </a:lnTo>
                  <a:lnTo>
                    <a:pt x="773" y="47"/>
                  </a:lnTo>
                  <a:lnTo>
                    <a:pt x="773" y="47"/>
                  </a:lnTo>
                  <a:lnTo>
                    <a:pt x="772" y="37"/>
                  </a:lnTo>
                  <a:lnTo>
                    <a:pt x="769" y="29"/>
                  </a:lnTo>
                  <a:lnTo>
                    <a:pt x="765" y="22"/>
                  </a:lnTo>
                  <a:lnTo>
                    <a:pt x="759" y="15"/>
                  </a:lnTo>
                  <a:lnTo>
                    <a:pt x="751" y="9"/>
                  </a:lnTo>
                  <a:lnTo>
                    <a:pt x="741" y="5"/>
                  </a:lnTo>
                  <a:lnTo>
                    <a:pt x="728" y="2"/>
                  </a:lnTo>
                  <a:lnTo>
                    <a:pt x="713" y="1"/>
                  </a:lnTo>
                  <a:lnTo>
                    <a:pt x="713" y="1"/>
                  </a:lnTo>
                  <a:lnTo>
                    <a:pt x="660" y="4"/>
                  </a:lnTo>
                  <a:lnTo>
                    <a:pt x="660" y="184"/>
                  </a:lnTo>
                  <a:lnTo>
                    <a:pt x="660" y="184"/>
                  </a:lnTo>
                  <a:close/>
                  <a:moveTo>
                    <a:pt x="423" y="184"/>
                  </a:moveTo>
                  <a:lnTo>
                    <a:pt x="455" y="184"/>
                  </a:lnTo>
                  <a:lnTo>
                    <a:pt x="455" y="54"/>
                  </a:lnTo>
                  <a:lnTo>
                    <a:pt x="513" y="134"/>
                  </a:lnTo>
                  <a:lnTo>
                    <a:pt x="518" y="134"/>
                  </a:lnTo>
                  <a:lnTo>
                    <a:pt x="575" y="54"/>
                  </a:lnTo>
                  <a:lnTo>
                    <a:pt x="575" y="184"/>
                  </a:lnTo>
                  <a:lnTo>
                    <a:pt x="606" y="184"/>
                  </a:lnTo>
                  <a:lnTo>
                    <a:pt x="606" y="2"/>
                  </a:lnTo>
                  <a:lnTo>
                    <a:pt x="577" y="2"/>
                  </a:lnTo>
                  <a:lnTo>
                    <a:pt x="518" y="88"/>
                  </a:lnTo>
                  <a:lnTo>
                    <a:pt x="455" y="2"/>
                  </a:lnTo>
                  <a:lnTo>
                    <a:pt x="423" y="2"/>
                  </a:lnTo>
                  <a:lnTo>
                    <a:pt x="423" y="184"/>
                  </a:lnTo>
                  <a:lnTo>
                    <a:pt x="423" y="184"/>
                  </a:lnTo>
                  <a:close/>
                  <a:moveTo>
                    <a:pt x="333" y="184"/>
                  </a:moveTo>
                  <a:lnTo>
                    <a:pt x="365" y="184"/>
                  </a:lnTo>
                  <a:lnTo>
                    <a:pt x="365" y="2"/>
                  </a:lnTo>
                  <a:lnTo>
                    <a:pt x="333" y="2"/>
                  </a:lnTo>
                  <a:lnTo>
                    <a:pt x="333" y="184"/>
                  </a:lnTo>
                  <a:lnTo>
                    <a:pt x="333" y="184"/>
                  </a:lnTo>
                  <a:close/>
                  <a:moveTo>
                    <a:pt x="296" y="2"/>
                  </a:moveTo>
                  <a:lnTo>
                    <a:pt x="259" y="2"/>
                  </a:lnTo>
                  <a:lnTo>
                    <a:pt x="215" y="69"/>
                  </a:lnTo>
                  <a:lnTo>
                    <a:pt x="170" y="2"/>
                  </a:lnTo>
                  <a:lnTo>
                    <a:pt x="132" y="2"/>
                  </a:lnTo>
                  <a:lnTo>
                    <a:pt x="193" y="92"/>
                  </a:lnTo>
                  <a:lnTo>
                    <a:pt x="129" y="184"/>
                  </a:lnTo>
                  <a:lnTo>
                    <a:pt x="168" y="184"/>
                  </a:lnTo>
                  <a:lnTo>
                    <a:pt x="214" y="116"/>
                  </a:lnTo>
                  <a:lnTo>
                    <a:pt x="261" y="184"/>
                  </a:lnTo>
                  <a:lnTo>
                    <a:pt x="298" y="184"/>
                  </a:lnTo>
                  <a:lnTo>
                    <a:pt x="234" y="92"/>
                  </a:lnTo>
                  <a:lnTo>
                    <a:pt x="296" y="2"/>
                  </a:lnTo>
                  <a:lnTo>
                    <a:pt x="296" y="2"/>
                  </a:lnTo>
                  <a:close/>
                  <a:moveTo>
                    <a:pt x="0" y="184"/>
                  </a:moveTo>
                  <a:lnTo>
                    <a:pt x="107" y="184"/>
                  </a:lnTo>
                  <a:lnTo>
                    <a:pt x="107" y="155"/>
                  </a:lnTo>
                  <a:lnTo>
                    <a:pt x="32" y="155"/>
                  </a:lnTo>
                  <a:lnTo>
                    <a:pt x="32" y="107"/>
                  </a:lnTo>
                  <a:lnTo>
                    <a:pt x="97" y="107"/>
                  </a:lnTo>
                  <a:lnTo>
                    <a:pt x="97" y="78"/>
                  </a:lnTo>
                  <a:lnTo>
                    <a:pt x="32" y="78"/>
                  </a:lnTo>
                  <a:lnTo>
                    <a:pt x="32" y="33"/>
                  </a:lnTo>
                  <a:lnTo>
                    <a:pt x="105" y="33"/>
                  </a:lnTo>
                  <a:lnTo>
                    <a:pt x="105" y="2"/>
                  </a:lnTo>
                  <a:lnTo>
                    <a:pt x="0" y="2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6" name="Freeform 137" hidden="1"/>
            <p:cNvSpPr>
              <a:spLocks/>
            </p:cNvSpPr>
            <p:nvPr/>
          </p:nvSpPr>
          <p:spPr bwMode="auto">
            <a:xfrm>
              <a:off x="6794500" y="2268538"/>
              <a:ext cx="130175" cy="49213"/>
            </a:xfrm>
            <a:custGeom>
              <a:avLst/>
              <a:gdLst>
                <a:gd name="T0" fmla="*/ 182 w 248"/>
                <a:gd name="T1" fmla="*/ 0 h 93"/>
                <a:gd name="T2" fmla="*/ 248 w 248"/>
                <a:gd name="T3" fmla="*/ 93 h 93"/>
                <a:gd name="T4" fmla="*/ 0 w 248"/>
                <a:gd name="T5" fmla="*/ 71 h 93"/>
                <a:gd name="T6" fmla="*/ 182 w 248"/>
                <a:gd name="T7" fmla="*/ 0 h 93"/>
                <a:gd name="T8" fmla="*/ 182 w 248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93">
                  <a:moveTo>
                    <a:pt x="182" y="0"/>
                  </a:moveTo>
                  <a:lnTo>
                    <a:pt x="248" y="93"/>
                  </a:lnTo>
                  <a:lnTo>
                    <a:pt x="0" y="71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7" name="Freeform 138" hidden="1"/>
            <p:cNvSpPr>
              <a:spLocks/>
            </p:cNvSpPr>
            <p:nvPr/>
          </p:nvSpPr>
          <p:spPr bwMode="auto">
            <a:xfrm>
              <a:off x="6681788" y="2265363"/>
              <a:ext cx="79375" cy="28575"/>
            </a:xfrm>
            <a:custGeom>
              <a:avLst/>
              <a:gdLst>
                <a:gd name="T0" fmla="*/ 54 w 150"/>
                <a:gd name="T1" fmla="*/ 0 h 55"/>
                <a:gd name="T2" fmla="*/ 0 w 150"/>
                <a:gd name="T3" fmla="*/ 55 h 55"/>
                <a:gd name="T4" fmla="*/ 69 w 150"/>
                <a:gd name="T5" fmla="*/ 29 h 55"/>
                <a:gd name="T6" fmla="*/ 150 w 150"/>
                <a:gd name="T7" fmla="*/ 0 h 55"/>
                <a:gd name="T8" fmla="*/ 54 w 150"/>
                <a:gd name="T9" fmla="*/ 0 h 55"/>
                <a:gd name="T10" fmla="*/ 54 w 150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55">
                  <a:moveTo>
                    <a:pt x="54" y="0"/>
                  </a:moveTo>
                  <a:lnTo>
                    <a:pt x="0" y="55"/>
                  </a:lnTo>
                  <a:lnTo>
                    <a:pt x="69" y="29"/>
                  </a:lnTo>
                  <a:lnTo>
                    <a:pt x="150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8" name="Freeform 139" hidden="1"/>
            <p:cNvSpPr>
              <a:spLocks/>
            </p:cNvSpPr>
            <p:nvPr/>
          </p:nvSpPr>
          <p:spPr bwMode="auto">
            <a:xfrm>
              <a:off x="6588125" y="2347913"/>
              <a:ext cx="93663" cy="111125"/>
            </a:xfrm>
            <a:custGeom>
              <a:avLst/>
              <a:gdLst>
                <a:gd name="T0" fmla="*/ 0 w 177"/>
                <a:gd name="T1" fmla="*/ 84 h 209"/>
                <a:gd name="T2" fmla="*/ 0 w 177"/>
                <a:gd name="T3" fmla="*/ 209 h 209"/>
                <a:gd name="T4" fmla="*/ 99 w 177"/>
                <a:gd name="T5" fmla="*/ 94 h 209"/>
                <a:gd name="T6" fmla="*/ 177 w 177"/>
                <a:gd name="T7" fmla="*/ 0 h 209"/>
                <a:gd name="T8" fmla="*/ 0 w 177"/>
                <a:gd name="T9" fmla="*/ 84 h 209"/>
                <a:gd name="T10" fmla="*/ 0 w 177"/>
                <a:gd name="T11" fmla="*/ 8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09">
                  <a:moveTo>
                    <a:pt x="0" y="84"/>
                  </a:moveTo>
                  <a:lnTo>
                    <a:pt x="0" y="209"/>
                  </a:lnTo>
                  <a:lnTo>
                    <a:pt x="99" y="94"/>
                  </a:lnTo>
                  <a:lnTo>
                    <a:pt x="177" y="0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9" name="Freeform 140" hidden="1"/>
            <p:cNvSpPr>
              <a:spLocks/>
            </p:cNvSpPr>
            <p:nvPr/>
          </p:nvSpPr>
          <p:spPr bwMode="auto">
            <a:xfrm>
              <a:off x="7026275" y="2265363"/>
              <a:ext cx="79375" cy="44450"/>
            </a:xfrm>
            <a:custGeom>
              <a:avLst/>
              <a:gdLst>
                <a:gd name="T0" fmla="*/ 151 w 152"/>
                <a:gd name="T1" fmla="*/ 0 h 83"/>
                <a:gd name="T2" fmla="*/ 0 w 152"/>
                <a:gd name="T3" fmla="*/ 0 h 83"/>
                <a:gd name="T4" fmla="*/ 52 w 152"/>
                <a:gd name="T5" fmla="*/ 40 h 83"/>
                <a:gd name="T6" fmla="*/ 112 w 152"/>
                <a:gd name="T7" fmla="*/ 83 h 83"/>
                <a:gd name="T8" fmla="*/ 152 w 152"/>
                <a:gd name="T9" fmla="*/ 0 h 83"/>
                <a:gd name="T10" fmla="*/ 151 w 152"/>
                <a:gd name="T11" fmla="*/ 0 h 83"/>
                <a:gd name="T12" fmla="*/ 151 w 152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83">
                  <a:moveTo>
                    <a:pt x="151" y="0"/>
                  </a:moveTo>
                  <a:lnTo>
                    <a:pt x="0" y="0"/>
                  </a:lnTo>
                  <a:lnTo>
                    <a:pt x="52" y="40"/>
                  </a:lnTo>
                  <a:lnTo>
                    <a:pt x="112" y="83"/>
                  </a:lnTo>
                  <a:lnTo>
                    <a:pt x="152" y="0"/>
                  </a:lnTo>
                  <a:lnTo>
                    <a:pt x="151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0" name="Freeform 141" hidden="1"/>
            <p:cNvSpPr>
              <a:spLocks/>
            </p:cNvSpPr>
            <p:nvPr/>
          </p:nvSpPr>
          <p:spPr bwMode="auto">
            <a:xfrm>
              <a:off x="6403975" y="2498726"/>
              <a:ext cx="82550" cy="104775"/>
            </a:xfrm>
            <a:custGeom>
              <a:avLst/>
              <a:gdLst>
                <a:gd name="T0" fmla="*/ 0 w 155"/>
                <a:gd name="T1" fmla="*/ 173 h 199"/>
                <a:gd name="T2" fmla="*/ 136 w 155"/>
                <a:gd name="T3" fmla="*/ 199 h 199"/>
                <a:gd name="T4" fmla="*/ 147 w 155"/>
                <a:gd name="T5" fmla="*/ 93 h 199"/>
                <a:gd name="T6" fmla="*/ 155 w 155"/>
                <a:gd name="T7" fmla="*/ 0 h 199"/>
                <a:gd name="T8" fmla="*/ 0 w 155"/>
                <a:gd name="T9" fmla="*/ 173 h 199"/>
                <a:gd name="T10" fmla="*/ 0 w 155"/>
                <a:gd name="T11" fmla="*/ 17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199">
                  <a:moveTo>
                    <a:pt x="0" y="173"/>
                  </a:moveTo>
                  <a:lnTo>
                    <a:pt x="136" y="199"/>
                  </a:lnTo>
                  <a:lnTo>
                    <a:pt x="147" y="93"/>
                  </a:lnTo>
                  <a:lnTo>
                    <a:pt x="155" y="0"/>
                  </a:lnTo>
                  <a:lnTo>
                    <a:pt x="0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1" name="Freeform 142" hidden="1"/>
            <p:cNvSpPr>
              <a:spLocks/>
            </p:cNvSpPr>
            <p:nvPr/>
          </p:nvSpPr>
          <p:spPr bwMode="auto">
            <a:xfrm>
              <a:off x="6848475" y="2362201"/>
              <a:ext cx="177800" cy="165100"/>
            </a:xfrm>
            <a:custGeom>
              <a:avLst/>
              <a:gdLst>
                <a:gd name="T0" fmla="*/ 337 w 337"/>
                <a:gd name="T1" fmla="*/ 170 h 310"/>
                <a:gd name="T2" fmla="*/ 197 w 337"/>
                <a:gd name="T3" fmla="*/ 0 h 310"/>
                <a:gd name="T4" fmla="*/ 105 w 337"/>
                <a:gd name="T5" fmla="*/ 144 h 310"/>
                <a:gd name="T6" fmla="*/ 105 w 337"/>
                <a:gd name="T7" fmla="*/ 144 h 310"/>
                <a:gd name="T8" fmla="*/ 0 w 337"/>
                <a:gd name="T9" fmla="*/ 310 h 310"/>
                <a:gd name="T10" fmla="*/ 337 w 337"/>
                <a:gd name="T11" fmla="*/ 170 h 310"/>
                <a:gd name="T12" fmla="*/ 336 w 337"/>
                <a:gd name="T13" fmla="*/ 170 h 310"/>
                <a:gd name="T14" fmla="*/ 337 w 337"/>
                <a:gd name="T15" fmla="*/ 170 h 310"/>
                <a:gd name="T16" fmla="*/ 337 w 337"/>
                <a:gd name="T17" fmla="*/ 17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7" h="310">
                  <a:moveTo>
                    <a:pt x="337" y="170"/>
                  </a:moveTo>
                  <a:lnTo>
                    <a:pt x="197" y="0"/>
                  </a:lnTo>
                  <a:lnTo>
                    <a:pt x="105" y="144"/>
                  </a:lnTo>
                  <a:lnTo>
                    <a:pt x="105" y="144"/>
                  </a:lnTo>
                  <a:lnTo>
                    <a:pt x="0" y="310"/>
                  </a:lnTo>
                  <a:lnTo>
                    <a:pt x="337" y="170"/>
                  </a:lnTo>
                  <a:lnTo>
                    <a:pt x="336" y="170"/>
                  </a:lnTo>
                  <a:lnTo>
                    <a:pt x="337" y="170"/>
                  </a:lnTo>
                  <a:lnTo>
                    <a:pt x="337" y="170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2" name="Freeform 143" hidden="1"/>
            <p:cNvSpPr>
              <a:spLocks/>
            </p:cNvSpPr>
            <p:nvPr/>
          </p:nvSpPr>
          <p:spPr bwMode="auto">
            <a:xfrm>
              <a:off x="6588125" y="2519363"/>
              <a:ext cx="171450" cy="111125"/>
            </a:xfrm>
            <a:custGeom>
              <a:avLst/>
              <a:gdLst>
                <a:gd name="T0" fmla="*/ 324 w 324"/>
                <a:gd name="T1" fmla="*/ 73 h 210"/>
                <a:gd name="T2" fmla="*/ 0 w 324"/>
                <a:gd name="T3" fmla="*/ 210 h 210"/>
                <a:gd name="T4" fmla="*/ 0 w 324"/>
                <a:gd name="T5" fmla="*/ 0 h 210"/>
                <a:gd name="T6" fmla="*/ 324 w 324"/>
                <a:gd name="T7" fmla="*/ 73 h 210"/>
                <a:gd name="T8" fmla="*/ 324 w 324"/>
                <a:gd name="T9" fmla="*/ 7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10">
                  <a:moveTo>
                    <a:pt x="324" y="73"/>
                  </a:moveTo>
                  <a:lnTo>
                    <a:pt x="0" y="210"/>
                  </a:lnTo>
                  <a:lnTo>
                    <a:pt x="0" y="0"/>
                  </a:lnTo>
                  <a:lnTo>
                    <a:pt x="324" y="73"/>
                  </a:lnTo>
                  <a:lnTo>
                    <a:pt x="324" y="73"/>
                  </a:lnTo>
                  <a:close/>
                </a:path>
              </a:pathLst>
            </a:custGeom>
            <a:solidFill>
              <a:srgbClr val="00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3" name="Freeform 144" hidden="1"/>
            <p:cNvSpPr>
              <a:spLocks/>
            </p:cNvSpPr>
            <p:nvPr/>
          </p:nvSpPr>
          <p:spPr bwMode="auto">
            <a:xfrm>
              <a:off x="6791325" y="2590801"/>
              <a:ext cx="180975" cy="103188"/>
            </a:xfrm>
            <a:custGeom>
              <a:avLst/>
              <a:gdLst>
                <a:gd name="T0" fmla="*/ 247 w 342"/>
                <a:gd name="T1" fmla="*/ 195 h 195"/>
                <a:gd name="T2" fmla="*/ 342 w 342"/>
                <a:gd name="T3" fmla="*/ 0 h 195"/>
                <a:gd name="T4" fmla="*/ 196 w 342"/>
                <a:gd name="T5" fmla="*/ 60 h 195"/>
                <a:gd name="T6" fmla="*/ 0 w 342"/>
                <a:gd name="T7" fmla="*/ 145 h 195"/>
                <a:gd name="T8" fmla="*/ 247 w 342"/>
                <a:gd name="T9" fmla="*/ 195 h 195"/>
                <a:gd name="T10" fmla="*/ 247 w 342"/>
                <a:gd name="T11" fmla="*/ 195 h 195"/>
                <a:gd name="T12" fmla="*/ 247 w 342"/>
                <a:gd name="T13" fmla="*/ 195 h 195"/>
                <a:gd name="T14" fmla="*/ 247 w 342"/>
                <a:gd name="T15" fmla="*/ 195 h 195"/>
                <a:gd name="T16" fmla="*/ 247 w 342"/>
                <a:gd name="T17" fmla="*/ 195 h 195"/>
                <a:gd name="T18" fmla="*/ 247 w 342"/>
                <a:gd name="T19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2" h="195">
                  <a:moveTo>
                    <a:pt x="247" y="195"/>
                  </a:moveTo>
                  <a:lnTo>
                    <a:pt x="342" y="0"/>
                  </a:lnTo>
                  <a:lnTo>
                    <a:pt x="196" y="60"/>
                  </a:lnTo>
                  <a:lnTo>
                    <a:pt x="0" y="145"/>
                  </a:lnTo>
                  <a:lnTo>
                    <a:pt x="247" y="195"/>
                  </a:lnTo>
                  <a:lnTo>
                    <a:pt x="247" y="195"/>
                  </a:lnTo>
                  <a:lnTo>
                    <a:pt x="247" y="195"/>
                  </a:lnTo>
                  <a:lnTo>
                    <a:pt x="247" y="195"/>
                  </a:lnTo>
                  <a:lnTo>
                    <a:pt x="247" y="195"/>
                  </a:lnTo>
                  <a:lnTo>
                    <a:pt x="247" y="195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4" name="Freeform 145" hidden="1"/>
            <p:cNvSpPr>
              <a:spLocks/>
            </p:cNvSpPr>
            <p:nvPr/>
          </p:nvSpPr>
          <p:spPr bwMode="auto">
            <a:xfrm>
              <a:off x="6708775" y="2366963"/>
              <a:ext cx="128588" cy="98425"/>
            </a:xfrm>
            <a:custGeom>
              <a:avLst/>
              <a:gdLst>
                <a:gd name="T0" fmla="*/ 191 w 242"/>
                <a:gd name="T1" fmla="*/ 0 h 186"/>
                <a:gd name="T2" fmla="*/ 0 w 242"/>
                <a:gd name="T3" fmla="*/ 76 h 186"/>
                <a:gd name="T4" fmla="*/ 29 w 242"/>
                <a:gd name="T5" fmla="*/ 186 h 186"/>
                <a:gd name="T6" fmla="*/ 242 w 242"/>
                <a:gd name="T7" fmla="*/ 99 h 186"/>
                <a:gd name="T8" fmla="*/ 191 w 242"/>
                <a:gd name="T9" fmla="*/ 0 h 186"/>
                <a:gd name="T10" fmla="*/ 191 w 242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186">
                  <a:moveTo>
                    <a:pt x="191" y="0"/>
                  </a:moveTo>
                  <a:lnTo>
                    <a:pt x="0" y="76"/>
                  </a:lnTo>
                  <a:lnTo>
                    <a:pt x="29" y="186"/>
                  </a:lnTo>
                  <a:lnTo>
                    <a:pt x="242" y="99"/>
                  </a:lnTo>
                  <a:lnTo>
                    <a:pt x="191" y="0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5" name="Freeform 146" hidden="1"/>
            <p:cNvSpPr>
              <a:spLocks/>
            </p:cNvSpPr>
            <p:nvPr/>
          </p:nvSpPr>
          <p:spPr bwMode="auto">
            <a:xfrm>
              <a:off x="6681788" y="2265363"/>
              <a:ext cx="36513" cy="28575"/>
            </a:xfrm>
            <a:custGeom>
              <a:avLst/>
              <a:gdLst>
                <a:gd name="T0" fmla="*/ 54 w 69"/>
                <a:gd name="T1" fmla="*/ 0 h 55"/>
                <a:gd name="T2" fmla="*/ 69 w 69"/>
                <a:gd name="T3" fmla="*/ 29 h 55"/>
                <a:gd name="T4" fmla="*/ 0 w 69"/>
                <a:gd name="T5" fmla="*/ 55 h 55"/>
                <a:gd name="T6" fmla="*/ 54 w 69"/>
                <a:gd name="T7" fmla="*/ 0 h 55"/>
                <a:gd name="T8" fmla="*/ 54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54" y="0"/>
                  </a:moveTo>
                  <a:lnTo>
                    <a:pt x="69" y="29"/>
                  </a:lnTo>
                  <a:lnTo>
                    <a:pt x="0" y="55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6" name="Freeform 147" hidden="1"/>
            <p:cNvSpPr>
              <a:spLocks/>
            </p:cNvSpPr>
            <p:nvPr/>
          </p:nvSpPr>
          <p:spPr bwMode="auto">
            <a:xfrm>
              <a:off x="6588125" y="2392363"/>
              <a:ext cx="52388" cy="66675"/>
            </a:xfrm>
            <a:custGeom>
              <a:avLst/>
              <a:gdLst>
                <a:gd name="T0" fmla="*/ 99 w 99"/>
                <a:gd name="T1" fmla="*/ 10 h 125"/>
                <a:gd name="T2" fmla="*/ 0 w 99"/>
                <a:gd name="T3" fmla="*/ 125 h 125"/>
                <a:gd name="T4" fmla="*/ 0 w 99"/>
                <a:gd name="T5" fmla="*/ 0 h 125"/>
                <a:gd name="T6" fmla="*/ 99 w 99"/>
                <a:gd name="T7" fmla="*/ 10 h 125"/>
                <a:gd name="T8" fmla="*/ 99 w 99"/>
                <a:gd name="T9" fmla="*/ 1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25">
                  <a:moveTo>
                    <a:pt x="99" y="10"/>
                  </a:moveTo>
                  <a:lnTo>
                    <a:pt x="0" y="125"/>
                  </a:lnTo>
                  <a:lnTo>
                    <a:pt x="0" y="0"/>
                  </a:lnTo>
                  <a:lnTo>
                    <a:pt x="99" y="10"/>
                  </a:lnTo>
                  <a:lnTo>
                    <a:pt x="99" y="10"/>
                  </a:lnTo>
                  <a:close/>
                </a:path>
              </a:pathLst>
            </a:custGeom>
            <a:solidFill>
              <a:srgbClr val="00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7" name="Freeform 148" hidden="1"/>
            <p:cNvSpPr>
              <a:spLocks/>
            </p:cNvSpPr>
            <p:nvPr/>
          </p:nvSpPr>
          <p:spPr bwMode="auto">
            <a:xfrm>
              <a:off x="7053263" y="2265363"/>
              <a:ext cx="52388" cy="44450"/>
            </a:xfrm>
            <a:custGeom>
              <a:avLst/>
              <a:gdLst>
                <a:gd name="T0" fmla="*/ 100 w 100"/>
                <a:gd name="T1" fmla="*/ 0 h 83"/>
                <a:gd name="T2" fmla="*/ 60 w 100"/>
                <a:gd name="T3" fmla="*/ 83 h 83"/>
                <a:gd name="T4" fmla="*/ 0 w 100"/>
                <a:gd name="T5" fmla="*/ 40 h 83"/>
                <a:gd name="T6" fmla="*/ 99 w 100"/>
                <a:gd name="T7" fmla="*/ 0 h 83"/>
                <a:gd name="T8" fmla="*/ 100 w 100"/>
                <a:gd name="T9" fmla="*/ 0 h 83"/>
                <a:gd name="T10" fmla="*/ 100 w 100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83">
                  <a:moveTo>
                    <a:pt x="100" y="0"/>
                  </a:moveTo>
                  <a:lnTo>
                    <a:pt x="60" y="83"/>
                  </a:lnTo>
                  <a:lnTo>
                    <a:pt x="0" y="4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8" name="Freeform 149" hidden="1"/>
            <p:cNvSpPr>
              <a:spLocks/>
            </p:cNvSpPr>
            <p:nvPr/>
          </p:nvSpPr>
          <p:spPr bwMode="auto">
            <a:xfrm>
              <a:off x="6403975" y="2547938"/>
              <a:ext cx="77788" cy="55563"/>
            </a:xfrm>
            <a:custGeom>
              <a:avLst/>
              <a:gdLst>
                <a:gd name="T0" fmla="*/ 147 w 147"/>
                <a:gd name="T1" fmla="*/ 0 h 106"/>
                <a:gd name="T2" fmla="*/ 136 w 147"/>
                <a:gd name="T3" fmla="*/ 106 h 106"/>
                <a:gd name="T4" fmla="*/ 0 w 147"/>
                <a:gd name="T5" fmla="*/ 80 h 106"/>
                <a:gd name="T6" fmla="*/ 147 w 147"/>
                <a:gd name="T7" fmla="*/ 0 h 106"/>
                <a:gd name="T8" fmla="*/ 147 w 147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06">
                  <a:moveTo>
                    <a:pt x="147" y="0"/>
                  </a:moveTo>
                  <a:lnTo>
                    <a:pt x="136" y="106"/>
                  </a:lnTo>
                  <a:lnTo>
                    <a:pt x="0" y="80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00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9" name="Freeform 150" hidden="1"/>
            <p:cNvSpPr>
              <a:spLocks/>
            </p:cNvSpPr>
            <p:nvPr/>
          </p:nvSpPr>
          <p:spPr bwMode="auto">
            <a:xfrm>
              <a:off x="6848475" y="2438401"/>
              <a:ext cx="177800" cy="88900"/>
            </a:xfrm>
            <a:custGeom>
              <a:avLst/>
              <a:gdLst>
                <a:gd name="T0" fmla="*/ 337 w 337"/>
                <a:gd name="T1" fmla="*/ 26 h 166"/>
                <a:gd name="T2" fmla="*/ 0 w 337"/>
                <a:gd name="T3" fmla="*/ 166 h 166"/>
                <a:gd name="T4" fmla="*/ 105 w 337"/>
                <a:gd name="T5" fmla="*/ 0 h 166"/>
                <a:gd name="T6" fmla="*/ 337 w 337"/>
                <a:gd name="T7" fmla="*/ 26 h 166"/>
                <a:gd name="T8" fmla="*/ 337 w 337"/>
                <a:gd name="T9" fmla="*/ 2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166">
                  <a:moveTo>
                    <a:pt x="337" y="26"/>
                  </a:moveTo>
                  <a:lnTo>
                    <a:pt x="0" y="166"/>
                  </a:lnTo>
                  <a:lnTo>
                    <a:pt x="105" y="0"/>
                  </a:lnTo>
                  <a:lnTo>
                    <a:pt x="337" y="26"/>
                  </a:lnTo>
                  <a:lnTo>
                    <a:pt x="337" y="26"/>
                  </a:lnTo>
                  <a:close/>
                </a:path>
              </a:pathLst>
            </a:custGeom>
            <a:solidFill>
              <a:srgbClr val="00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60" name="Freeform 151" hidden="1"/>
            <p:cNvSpPr>
              <a:spLocks/>
            </p:cNvSpPr>
            <p:nvPr/>
          </p:nvSpPr>
          <p:spPr bwMode="auto">
            <a:xfrm>
              <a:off x="6791325" y="2622551"/>
              <a:ext cx="130175" cy="71438"/>
            </a:xfrm>
            <a:custGeom>
              <a:avLst/>
              <a:gdLst>
                <a:gd name="T0" fmla="*/ 196 w 247"/>
                <a:gd name="T1" fmla="*/ 0 h 135"/>
                <a:gd name="T2" fmla="*/ 247 w 247"/>
                <a:gd name="T3" fmla="*/ 135 h 135"/>
                <a:gd name="T4" fmla="*/ 0 w 247"/>
                <a:gd name="T5" fmla="*/ 85 h 135"/>
                <a:gd name="T6" fmla="*/ 196 w 247"/>
                <a:gd name="T7" fmla="*/ 0 h 135"/>
                <a:gd name="T8" fmla="*/ 196 w 24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35">
                  <a:moveTo>
                    <a:pt x="196" y="0"/>
                  </a:moveTo>
                  <a:lnTo>
                    <a:pt x="247" y="135"/>
                  </a:lnTo>
                  <a:lnTo>
                    <a:pt x="0" y="85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61" name="Freeform 152" hidden="1"/>
            <p:cNvSpPr>
              <a:spLocks/>
            </p:cNvSpPr>
            <p:nvPr/>
          </p:nvSpPr>
          <p:spPr bwMode="auto">
            <a:xfrm>
              <a:off x="6708775" y="2408238"/>
              <a:ext cx="128588" cy="57150"/>
            </a:xfrm>
            <a:custGeom>
              <a:avLst/>
              <a:gdLst>
                <a:gd name="T0" fmla="*/ 0 w 242"/>
                <a:gd name="T1" fmla="*/ 0 h 110"/>
                <a:gd name="T2" fmla="*/ 242 w 242"/>
                <a:gd name="T3" fmla="*/ 23 h 110"/>
                <a:gd name="T4" fmla="*/ 29 w 242"/>
                <a:gd name="T5" fmla="*/ 110 h 110"/>
                <a:gd name="T6" fmla="*/ 0 w 242"/>
                <a:gd name="T7" fmla="*/ 0 h 110"/>
                <a:gd name="T8" fmla="*/ 0 w 242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10">
                  <a:moveTo>
                    <a:pt x="0" y="0"/>
                  </a:moveTo>
                  <a:lnTo>
                    <a:pt x="242" y="23"/>
                  </a:lnTo>
                  <a:lnTo>
                    <a:pt x="29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grpSp>
        <p:nvGrpSpPr>
          <p:cNvPr id="189" name="LogoEngRezExRB" hidden="1"/>
          <p:cNvGrpSpPr>
            <a:grpSpLocks noChangeAspect="1"/>
          </p:cNvGrpSpPr>
          <p:nvPr/>
        </p:nvGrpSpPr>
        <p:grpSpPr bwMode="auto">
          <a:xfrm>
            <a:off x="1558971" y="1196754"/>
            <a:ext cx="2976000" cy="903603"/>
            <a:chOff x="4844" y="1586"/>
            <a:chExt cx="1529" cy="619"/>
          </a:xfrm>
        </p:grpSpPr>
        <p:sp>
          <p:nvSpPr>
            <p:cNvPr id="190" name="Freeform 114" hidden="1"/>
            <p:cNvSpPr>
              <a:spLocks/>
            </p:cNvSpPr>
            <p:nvPr/>
          </p:nvSpPr>
          <p:spPr bwMode="auto">
            <a:xfrm>
              <a:off x="5466" y="1910"/>
              <a:ext cx="907" cy="31"/>
            </a:xfrm>
            <a:custGeom>
              <a:avLst/>
              <a:gdLst>
                <a:gd name="T0" fmla="*/ 1281 w 2721"/>
                <a:gd name="T1" fmla="*/ 94 h 94"/>
                <a:gd name="T2" fmla="*/ 0 w 2721"/>
                <a:gd name="T3" fmla="*/ 94 h 94"/>
                <a:gd name="T4" fmla="*/ 0 w 2721"/>
                <a:gd name="T5" fmla="*/ 88 h 94"/>
                <a:gd name="T6" fmla="*/ 1280 w 2721"/>
                <a:gd name="T7" fmla="*/ 88 h 94"/>
                <a:gd name="T8" fmla="*/ 1449 w 2721"/>
                <a:gd name="T9" fmla="*/ 0 h 94"/>
                <a:gd name="T10" fmla="*/ 2721 w 2721"/>
                <a:gd name="T11" fmla="*/ 0 h 94"/>
                <a:gd name="T12" fmla="*/ 2721 w 2721"/>
                <a:gd name="T13" fmla="*/ 6 h 94"/>
                <a:gd name="T14" fmla="*/ 1451 w 2721"/>
                <a:gd name="T15" fmla="*/ 6 h 94"/>
                <a:gd name="T16" fmla="*/ 1281 w 2721"/>
                <a:gd name="T17" fmla="*/ 94 h 94"/>
                <a:gd name="T18" fmla="*/ 1281 w 2721"/>
                <a:gd name="T1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1" h="94">
                  <a:moveTo>
                    <a:pt x="1281" y="94"/>
                  </a:moveTo>
                  <a:lnTo>
                    <a:pt x="0" y="94"/>
                  </a:lnTo>
                  <a:lnTo>
                    <a:pt x="0" y="88"/>
                  </a:lnTo>
                  <a:lnTo>
                    <a:pt x="1280" y="88"/>
                  </a:lnTo>
                  <a:lnTo>
                    <a:pt x="1449" y="0"/>
                  </a:lnTo>
                  <a:lnTo>
                    <a:pt x="2721" y="0"/>
                  </a:lnTo>
                  <a:lnTo>
                    <a:pt x="2721" y="6"/>
                  </a:lnTo>
                  <a:lnTo>
                    <a:pt x="1451" y="6"/>
                  </a:lnTo>
                  <a:lnTo>
                    <a:pt x="1281" y="94"/>
                  </a:lnTo>
                  <a:lnTo>
                    <a:pt x="1281" y="94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91" name="Freeform 115" hidden="1"/>
            <p:cNvSpPr>
              <a:spLocks noEditPoints="1"/>
            </p:cNvSpPr>
            <p:nvPr/>
          </p:nvSpPr>
          <p:spPr bwMode="auto">
            <a:xfrm>
              <a:off x="5609" y="2043"/>
              <a:ext cx="214" cy="49"/>
            </a:xfrm>
            <a:custGeom>
              <a:avLst/>
              <a:gdLst>
                <a:gd name="T0" fmla="*/ 571 w 643"/>
                <a:gd name="T1" fmla="*/ 24 h 146"/>
                <a:gd name="T2" fmla="*/ 584 w 643"/>
                <a:gd name="T3" fmla="*/ 25 h 146"/>
                <a:gd name="T4" fmla="*/ 593 w 643"/>
                <a:gd name="T5" fmla="*/ 31 h 146"/>
                <a:gd name="T6" fmla="*/ 597 w 643"/>
                <a:gd name="T7" fmla="*/ 36 h 146"/>
                <a:gd name="T8" fmla="*/ 598 w 643"/>
                <a:gd name="T9" fmla="*/ 45 h 146"/>
                <a:gd name="T10" fmla="*/ 597 w 643"/>
                <a:gd name="T11" fmla="*/ 55 h 146"/>
                <a:gd name="T12" fmla="*/ 590 w 643"/>
                <a:gd name="T13" fmla="*/ 62 h 146"/>
                <a:gd name="T14" fmla="*/ 581 w 643"/>
                <a:gd name="T15" fmla="*/ 66 h 146"/>
                <a:gd name="T16" fmla="*/ 555 w 643"/>
                <a:gd name="T17" fmla="*/ 67 h 146"/>
                <a:gd name="T18" fmla="*/ 555 w 643"/>
                <a:gd name="T19" fmla="*/ 24 h 146"/>
                <a:gd name="T20" fmla="*/ 571 w 643"/>
                <a:gd name="T21" fmla="*/ 24 h 146"/>
                <a:gd name="T22" fmla="*/ 555 w 643"/>
                <a:gd name="T23" fmla="*/ 91 h 146"/>
                <a:gd name="T24" fmla="*/ 612 w 643"/>
                <a:gd name="T25" fmla="*/ 146 h 146"/>
                <a:gd name="T26" fmla="*/ 598 w 643"/>
                <a:gd name="T27" fmla="*/ 87 h 146"/>
                <a:gd name="T28" fmla="*/ 607 w 643"/>
                <a:gd name="T29" fmla="*/ 81 h 146"/>
                <a:gd name="T30" fmla="*/ 616 w 643"/>
                <a:gd name="T31" fmla="*/ 74 h 146"/>
                <a:gd name="T32" fmla="*/ 623 w 643"/>
                <a:gd name="T33" fmla="*/ 62 h 146"/>
                <a:gd name="T34" fmla="*/ 626 w 643"/>
                <a:gd name="T35" fmla="*/ 45 h 146"/>
                <a:gd name="T36" fmla="*/ 625 w 643"/>
                <a:gd name="T37" fmla="*/ 36 h 146"/>
                <a:gd name="T38" fmla="*/ 619 w 643"/>
                <a:gd name="T39" fmla="*/ 20 h 146"/>
                <a:gd name="T40" fmla="*/ 607 w 643"/>
                <a:gd name="T41" fmla="*/ 8 h 146"/>
                <a:gd name="T42" fmla="*/ 587 w 643"/>
                <a:gd name="T43" fmla="*/ 1 h 146"/>
                <a:gd name="T44" fmla="*/ 573 w 643"/>
                <a:gd name="T45" fmla="*/ 0 h 146"/>
                <a:gd name="T46" fmla="*/ 528 w 643"/>
                <a:gd name="T47" fmla="*/ 146 h 146"/>
                <a:gd name="T48" fmla="*/ 555 w 643"/>
                <a:gd name="T49" fmla="*/ 146 h 146"/>
                <a:gd name="T50" fmla="*/ 442 w 643"/>
                <a:gd name="T51" fmla="*/ 85 h 146"/>
                <a:gd name="T52" fmla="*/ 421 w 643"/>
                <a:gd name="T53" fmla="*/ 34 h 146"/>
                <a:gd name="T54" fmla="*/ 349 w 643"/>
                <a:gd name="T55" fmla="*/ 146 h 146"/>
                <a:gd name="T56" fmla="*/ 389 w 643"/>
                <a:gd name="T57" fmla="*/ 109 h 146"/>
                <a:gd name="T58" fmla="*/ 468 w 643"/>
                <a:gd name="T59" fmla="*/ 146 h 146"/>
                <a:gd name="T60" fmla="*/ 433 w 643"/>
                <a:gd name="T61" fmla="*/ 0 h 146"/>
                <a:gd name="T62" fmla="*/ 349 w 643"/>
                <a:gd name="T63" fmla="*/ 146 h 146"/>
                <a:gd name="T64" fmla="*/ 287 w 643"/>
                <a:gd name="T65" fmla="*/ 146 h 146"/>
                <a:gd name="T66" fmla="*/ 312 w 643"/>
                <a:gd name="T67" fmla="*/ 0 h 146"/>
                <a:gd name="T68" fmla="*/ 287 w 643"/>
                <a:gd name="T69" fmla="*/ 146 h 146"/>
                <a:gd name="T70" fmla="*/ 246 w 643"/>
                <a:gd name="T71" fmla="*/ 0 h 146"/>
                <a:gd name="T72" fmla="*/ 182 w 643"/>
                <a:gd name="T73" fmla="*/ 53 h 146"/>
                <a:gd name="T74" fmla="*/ 116 w 643"/>
                <a:gd name="T75" fmla="*/ 0 h 146"/>
                <a:gd name="T76" fmla="*/ 113 w 643"/>
                <a:gd name="T77" fmla="*/ 146 h 146"/>
                <a:gd name="T78" fmla="*/ 180 w 643"/>
                <a:gd name="T79" fmla="*/ 91 h 146"/>
                <a:gd name="T80" fmla="*/ 249 w 643"/>
                <a:gd name="T81" fmla="*/ 146 h 146"/>
                <a:gd name="T82" fmla="*/ 246 w 643"/>
                <a:gd name="T83" fmla="*/ 0 h 146"/>
                <a:gd name="T84" fmla="*/ 0 w 643"/>
                <a:gd name="T85" fmla="*/ 146 h 146"/>
                <a:gd name="T86" fmla="*/ 86 w 643"/>
                <a:gd name="T87" fmla="*/ 122 h 146"/>
                <a:gd name="T88" fmla="*/ 26 w 643"/>
                <a:gd name="T89" fmla="*/ 84 h 146"/>
                <a:gd name="T90" fmla="*/ 78 w 643"/>
                <a:gd name="T91" fmla="*/ 60 h 146"/>
                <a:gd name="T92" fmla="*/ 26 w 643"/>
                <a:gd name="T93" fmla="*/ 24 h 146"/>
                <a:gd name="T94" fmla="*/ 84 w 643"/>
                <a:gd name="T95" fmla="*/ 0 h 146"/>
                <a:gd name="T96" fmla="*/ 0 w 643"/>
                <a:gd name="T9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3" h="146">
                  <a:moveTo>
                    <a:pt x="571" y="24"/>
                  </a:moveTo>
                  <a:lnTo>
                    <a:pt x="571" y="24"/>
                  </a:lnTo>
                  <a:lnTo>
                    <a:pt x="578" y="24"/>
                  </a:lnTo>
                  <a:lnTo>
                    <a:pt x="584" y="25"/>
                  </a:lnTo>
                  <a:lnTo>
                    <a:pt x="590" y="28"/>
                  </a:lnTo>
                  <a:lnTo>
                    <a:pt x="593" y="31"/>
                  </a:lnTo>
                  <a:lnTo>
                    <a:pt x="595" y="34"/>
                  </a:lnTo>
                  <a:lnTo>
                    <a:pt x="597" y="36"/>
                  </a:lnTo>
                  <a:lnTo>
                    <a:pt x="598" y="45"/>
                  </a:lnTo>
                  <a:lnTo>
                    <a:pt x="598" y="45"/>
                  </a:lnTo>
                  <a:lnTo>
                    <a:pt x="598" y="50"/>
                  </a:lnTo>
                  <a:lnTo>
                    <a:pt x="597" y="55"/>
                  </a:lnTo>
                  <a:lnTo>
                    <a:pt x="594" y="59"/>
                  </a:lnTo>
                  <a:lnTo>
                    <a:pt x="590" y="62"/>
                  </a:lnTo>
                  <a:lnTo>
                    <a:pt x="585" y="64"/>
                  </a:lnTo>
                  <a:lnTo>
                    <a:pt x="581" y="66"/>
                  </a:lnTo>
                  <a:lnTo>
                    <a:pt x="571" y="67"/>
                  </a:lnTo>
                  <a:lnTo>
                    <a:pt x="555" y="67"/>
                  </a:lnTo>
                  <a:lnTo>
                    <a:pt x="555" y="24"/>
                  </a:lnTo>
                  <a:lnTo>
                    <a:pt x="555" y="24"/>
                  </a:lnTo>
                  <a:lnTo>
                    <a:pt x="571" y="24"/>
                  </a:lnTo>
                  <a:lnTo>
                    <a:pt x="571" y="24"/>
                  </a:lnTo>
                  <a:close/>
                  <a:moveTo>
                    <a:pt x="555" y="146"/>
                  </a:moveTo>
                  <a:lnTo>
                    <a:pt x="555" y="91"/>
                  </a:lnTo>
                  <a:lnTo>
                    <a:pt x="571" y="91"/>
                  </a:lnTo>
                  <a:lnTo>
                    <a:pt x="612" y="146"/>
                  </a:lnTo>
                  <a:lnTo>
                    <a:pt x="643" y="146"/>
                  </a:lnTo>
                  <a:lnTo>
                    <a:pt x="598" y="87"/>
                  </a:lnTo>
                  <a:lnTo>
                    <a:pt x="598" y="87"/>
                  </a:lnTo>
                  <a:lnTo>
                    <a:pt x="607" y="81"/>
                  </a:lnTo>
                  <a:lnTo>
                    <a:pt x="612" y="78"/>
                  </a:lnTo>
                  <a:lnTo>
                    <a:pt x="616" y="74"/>
                  </a:lnTo>
                  <a:lnTo>
                    <a:pt x="621" y="69"/>
                  </a:lnTo>
                  <a:lnTo>
                    <a:pt x="623" y="62"/>
                  </a:lnTo>
                  <a:lnTo>
                    <a:pt x="625" y="53"/>
                  </a:lnTo>
                  <a:lnTo>
                    <a:pt x="626" y="45"/>
                  </a:lnTo>
                  <a:lnTo>
                    <a:pt x="626" y="45"/>
                  </a:lnTo>
                  <a:lnTo>
                    <a:pt x="625" y="36"/>
                  </a:lnTo>
                  <a:lnTo>
                    <a:pt x="623" y="28"/>
                  </a:lnTo>
                  <a:lnTo>
                    <a:pt x="619" y="20"/>
                  </a:lnTo>
                  <a:lnTo>
                    <a:pt x="614" y="13"/>
                  </a:lnTo>
                  <a:lnTo>
                    <a:pt x="607" y="8"/>
                  </a:lnTo>
                  <a:lnTo>
                    <a:pt x="598" y="4"/>
                  </a:lnTo>
                  <a:lnTo>
                    <a:pt x="587" y="1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28" y="0"/>
                  </a:lnTo>
                  <a:lnTo>
                    <a:pt x="528" y="146"/>
                  </a:lnTo>
                  <a:lnTo>
                    <a:pt x="555" y="146"/>
                  </a:lnTo>
                  <a:lnTo>
                    <a:pt x="555" y="146"/>
                  </a:lnTo>
                  <a:close/>
                  <a:moveTo>
                    <a:pt x="421" y="34"/>
                  </a:moveTo>
                  <a:lnTo>
                    <a:pt x="442" y="85"/>
                  </a:lnTo>
                  <a:lnTo>
                    <a:pt x="399" y="85"/>
                  </a:lnTo>
                  <a:lnTo>
                    <a:pt x="421" y="34"/>
                  </a:lnTo>
                  <a:lnTo>
                    <a:pt x="421" y="34"/>
                  </a:lnTo>
                  <a:close/>
                  <a:moveTo>
                    <a:pt x="349" y="146"/>
                  </a:moveTo>
                  <a:lnTo>
                    <a:pt x="375" y="146"/>
                  </a:lnTo>
                  <a:lnTo>
                    <a:pt x="389" y="109"/>
                  </a:lnTo>
                  <a:lnTo>
                    <a:pt x="452" y="109"/>
                  </a:lnTo>
                  <a:lnTo>
                    <a:pt x="468" y="146"/>
                  </a:lnTo>
                  <a:lnTo>
                    <a:pt x="494" y="146"/>
                  </a:lnTo>
                  <a:lnTo>
                    <a:pt x="433" y="0"/>
                  </a:lnTo>
                  <a:lnTo>
                    <a:pt x="410" y="0"/>
                  </a:lnTo>
                  <a:lnTo>
                    <a:pt x="349" y="146"/>
                  </a:lnTo>
                  <a:lnTo>
                    <a:pt x="349" y="146"/>
                  </a:lnTo>
                  <a:close/>
                  <a:moveTo>
                    <a:pt x="287" y="146"/>
                  </a:moveTo>
                  <a:lnTo>
                    <a:pt x="312" y="146"/>
                  </a:lnTo>
                  <a:lnTo>
                    <a:pt x="312" y="0"/>
                  </a:lnTo>
                  <a:lnTo>
                    <a:pt x="287" y="0"/>
                  </a:lnTo>
                  <a:lnTo>
                    <a:pt x="287" y="146"/>
                  </a:lnTo>
                  <a:lnTo>
                    <a:pt x="287" y="146"/>
                  </a:lnTo>
                  <a:close/>
                  <a:moveTo>
                    <a:pt x="246" y="0"/>
                  </a:moveTo>
                  <a:lnTo>
                    <a:pt x="217" y="0"/>
                  </a:lnTo>
                  <a:lnTo>
                    <a:pt x="182" y="53"/>
                  </a:lnTo>
                  <a:lnTo>
                    <a:pt x="145" y="0"/>
                  </a:lnTo>
                  <a:lnTo>
                    <a:pt x="116" y="0"/>
                  </a:lnTo>
                  <a:lnTo>
                    <a:pt x="165" y="71"/>
                  </a:lnTo>
                  <a:lnTo>
                    <a:pt x="113" y="146"/>
                  </a:lnTo>
                  <a:lnTo>
                    <a:pt x="144" y="146"/>
                  </a:lnTo>
                  <a:lnTo>
                    <a:pt x="180" y="91"/>
                  </a:lnTo>
                  <a:lnTo>
                    <a:pt x="218" y="146"/>
                  </a:lnTo>
                  <a:lnTo>
                    <a:pt x="249" y="146"/>
                  </a:lnTo>
                  <a:lnTo>
                    <a:pt x="197" y="71"/>
                  </a:lnTo>
                  <a:lnTo>
                    <a:pt x="246" y="0"/>
                  </a:lnTo>
                  <a:lnTo>
                    <a:pt x="246" y="0"/>
                  </a:lnTo>
                  <a:close/>
                  <a:moveTo>
                    <a:pt x="0" y="146"/>
                  </a:moveTo>
                  <a:lnTo>
                    <a:pt x="86" y="146"/>
                  </a:lnTo>
                  <a:lnTo>
                    <a:pt x="86" y="122"/>
                  </a:lnTo>
                  <a:lnTo>
                    <a:pt x="26" y="122"/>
                  </a:lnTo>
                  <a:lnTo>
                    <a:pt x="26" y="84"/>
                  </a:lnTo>
                  <a:lnTo>
                    <a:pt x="78" y="84"/>
                  </a:lnTo>
                  <a:lnTo>
                    <a:pt x="78" y="60"/>
                  </a:lnTo>
                  <a:lnTo>
                    <a:pt x="26" y="60"/>
                  </a:lnTo>
                  <a:lnTo>
                    <a:pt x="26" y="24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92" name="Freeform 116" hidden="1"/>
            <p:cNvSpPr>
              <a:spLocks noEditPoints="1"/>
            </p:cNvSpPr>
            <p:nvPr/>
          </p:nvSpPr>
          <p:spPr bwMode="auto">
            <a:xfrm>
              <a:off x="5609" y="2156"/>
              <a:ext cx="719" cy="49"/>
            </a:xfrm>
            <a:custGeom>
              <a:avLst/>
              <a:gdLst>
                <a:gd name="T0" fmla="*/ 2118 w 2158"/>
                <a:gd name="T1" fmla="*/ 108 h 146"/>
                <a:gd name="T2" fmla="*/ 1992 w 2158"/>
                <a:gd name="T3" fmla="*/ 3 h 146"/>
                <a:gd name="T4" fmla="*/ 1893 w 2158"/>
                <a:gd name="T5" fmla="*/ 122 h 146"/>
                <a:gd name="T6" fmla="*/ 1843 w 2158"/>
                <a:gd name="T7" fmla="*/ 129 h 146"/>
                <a:gd name="T8" fmla="*/ 1912 w 2158"/>
                <a:gd name="T9" fmla="*/ 139 h 146"/>
                <a:gd name="T10" fmla="*/ 1927 w 2158"/>
                <a:gd name="T11" fmla="*/ 84 h 146"/>
                <a:gd name="T12" fmla="*/ 1870 w 2158"/>
                <a:gd name="T13" fmla="*/ 44 h 146"/>
                <a:gd name="T14" fmla="*/ 1903 w 2158"/>
                <a:gd name="T15" fmla="*/ 26 h 146"/>
                <a:gd name="T16" fmla="*/ 1886 w 2158"/>
                <a:gd name="T17" fmla="*/ 0 h 146"/>
                <a:gd name="T18" fmla="*/ 1843 w 2158"/>
                <a:gd name="T19" fmla="*/ 40 h 146"/>
                <a:gd name="T20" fmla="*/ 1896 w 2158"/>
                <a:gd name="T21" fmla="*/ 90 h 146"/>
                <a:gd name="T22" fmla="*/ 1791 w 2158"/>
                <a:gd name="T23" fmla="*/ 114 h 146"/>
                <a:gd name="T24" fmla="*/ 1725 w 2158"/>
                <a:gd name="T25" fmla="*/ 124 h 146"/>
                <a:gd name="T26" fmla="*/ 1781 w 2158"/>
                <a:gd name="T27" fmla="*/ 145 h 146"/>
                <a:gd name="T28" fmla="*/ 1818 w 2158"/>
                <a:gd name="T29" fmla="*/ 98 h 146"/>
                <a:gd name="T30" fmla="*/ 1762 w 2158"/>
                <a:gd name="T31" fmla="*/ 52 h 146"/>
                <a:gd name="T32" fmla="*/ 1774 w 2158"/>
                <a:gd name="T33" fmla="*/ 23 h 146"/>
                <a:gd name="T34" fmla="*/ 1786 w 2158"/>
                <a:gd name="T35" fmla="*/ 2 h 146"/>
                <a:gd name="T36" fmla="*/ 1729 w 2158"/>
                <a:gd name="T37" fmla="*/ 31 h 146"/>
                <a:gd name="T38" fmla="*/ 1760 w 2158"/>
                <a:gd name="T39" fmla="*/ 80 h 146"/>
                <a:gd name="T40" fmla="*/ 1672 w 2158"/>
                <a:gd name="T41" fmla="*/ 3 h 146"/>
                <a:gd name="T42" fmla="*/ 1648 w 2158"/>
                <a:gd name="T43" fmla="*/ 122 h 146"/>
                <a:gd name="T44" fmla="*/ 1606 w 2158"/>
                <a:gd name="T45" fmla="*/ 89 h 146"/>
                <a:gd name="T46" fmla="*/ 1598 w 2158"/>
                <a:gd name="T47" fmla="*/ 131 h 146"/>
                <a:gd name="T48" fmla="*/ 1680 w 2158"/>
                <a:gd name="T49" fmla="*/ 132 h 146"/>
                <a:gd name="T50" fmla="*/ 1497 w 2158"/>
                <a:gd name="T51" fmla="*/ 26 h 146"/>
                <a:gd name="T52" fmla="*/ 1514 w 2158"/>
                <a:gd name="T53" fmla="*/ 55 h 146"/>
                <a:gd name="T54" fmla="*/ 1490 w 2158"/>
                <a:gd name="T55" fmla="*/ 26 h 146"/>
                <a:gd name="T56" fmla="*/ 1523 w 2158"/>
                <a:gd name="T57" fmla="*/ 82 h 146"/>
                <a:gd name="T58" fmla="*/ 1539 w 2158"/>
                <a:gd name="T59" fmla="*/ 28 h 146"/>
                <a:gd name="T60" fmla="*/ 1448 w 2158"/>
                <a:gd name="T61" fmla="*/ 143 h 146"/>
                <a:gd name="T62" fmla="*/ 1319 w 2158"/>
                <a:gd name="T63" fmla="*/ 26 h 146"/>
                <a:gd name="T64" fmla="*/ 1146 w 2158"/>
                <a:gd name="T65" fmla="*/ 54 h 146"/>
                <a:gd name="T66" fmla="*/ 1208 w 2158"/>
                <a:gd name="T67" fmla="*/ 27 h 146"/>
                <a:gd name="T68" fmla="*/ 1235 w 2158"/>
                <a:gd name="T69" fmla="*/ 93 h 146"/>
                <a:gd name="T70" fmla="*/ 1171 w 2158"/>
                <a:gd name="T71" fmla="*/ 119 h 146"/>
                <a:gd name="T72" fmla="*/ 1117 w 2158"/>
                <a:gd name="T73" fmla="*/ 73 h 146"/>
                <a:gd name="T74" fmla="*/ 1190 w 2158"/>
                <a:gd name="T75" fmla="*/ 146 h 146"/>
                <a:gd name="T76" fmla="*/ 1264 w 2158"/>
                <a:gd name="T77" fmla="*/ 73 h 146"/>
                <a:gd name="T78" fmla="*/ 1190 w 2158"/>
                <a:gd name="T79" fmla="*/ 0 h 146"/>
                <a:gd name="T80" fmla="*/ 1117 w 2158"/>
                <a:gd name="T81" fmla="*/ 73 h 146"/>
                <a:gd name="T82" fmla="*/ 971 w 2158"/>
                <a:gd name="T83" fmla="*/ 69 h 146"/>
                <a:gd name="T84" fmla="*/ 804 w 2158"/>
                <a:gd name="T85" fmla="*/ 3 h 146"/>
                <a:gd name="T86" fmla="*/ 710 w 2158"/>
                <a:gd name="T87" fmla="*/ 84 h 146"/>
                <a:gd name="T88" fmla="*/ 761 w 2158"/>
                <a:gd name="T89" fmla="*/ 143 h 146"/>
                <a:gd name="T90" fmla="*/ 570 w 2158"/>
                <a:gd name="T91" fmla="*/ 33 h 146"/>
                <a:gd name="T92" fmla="*/ 562 w 2158"/>
                <a:gd name="T93" fmla="*/ 61 h 146"/>
                <a:gd name="T94" fmla="*/ 564 w 2158"/>
                <a:gd name="T95" fmla="*/ 84 h 146"/>
                <a:gd name="T96" fmla="*/ 574 w 2158"/>
                <a:gd name="T97" fmla="*/ 114 h 146"/>
                <a:gd name="T98" fmla="*/ 553 w 2158"/>
                <a:gd name="T99" fmla="*/ 83 h 146"/>
                <a:gd name="T100" fmla="*/ 594 w 2158"/>
                <a:gd name="T101" fmla="*/ 128 h 146"/>
                <a:gd name="T102" fmla="*/ 593 w 2158"/>
                <a:gd name="T103" fmla="*/ 76 h 146"/>
                <a:gd name="T104" fmla="*/ 598 w 2158"/>
                <a:gd name="T105" fmla="*/ 37 h 146"/>
                <a:gd name="T106" fmla="*/ 552 w 2158"/>
                <a:gd name="T107" fmla="*/ 2 h 146"/>
                <a:gd name="T108" fmla="*/ 445 w 2158"/>
                <a:gd name="T109" fmla="*/ 42 h 146"/>
                <a:gd name="T110" fmla="*/ 328 w 2158"/>
                <a:gd name="T111" fmla="*/ 143 h 146"/>
                <a:gd name="T112" fmla="*/ 166 w 2158"/>
                <a:gd name="T113" fmla="*/ 54 h 146"/>
                <a:gd name="T114" fmla="*/ 182 w 2158"/>
                <a:gd name="T115" fmla="*/ 72 h 146"/>
                <a:gd name="T116" fmla="*/ 75 w 2158"/>
                <a:gd name="T117" fmla="*/ 6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8" h="146">
                  <a:moveTo>
                    <a:pt x="2087" y="34"/>
                  </a:moveTo>
                  <a:lnTo>
                    <a:pt x="2108" y="84"/>
                  </a:lnTo>
                  <a:lnTo>
                    <a:pt x="2067" y="84"/>
                  </a:lnTo>
                  <a:lnTo>
                    <a:pt x="2087" y="34"/>
                  </a:lnTo>
                  <a:lnTo>
                    <a:pt x="2087" y="34"/>
                  </a:lnTo>
                  <a:close/>
                  <a:moveTo>
                    <a:pt x="2017" y="143"/>
                  </a:moveTo>
                  <a:lnTo>
                    <a:pt x="2042" y="143"/>
                  </a:lnTo>
                  <a:lnTo>
                    <a:pt x="2057" y="108"/>
                  </a:lnTo>
                  <a:lnTo>
                    <a:pt x="2118" y="108"/>
                  </a:lnTo>
                  <a:lnTo>
                    <a:pt x="2132" y="143"/>
                  </a:lnTo>
                  <a:lnTo>
                    <a:pt x="2158" y="143"/>
                  </a:lnTo>
                  <a:lnTo>
                    <a:pt x="2100" y="2"/>
                  </a:lnTo>
                  <a:lnTo>
                    <a:pt x="2077" y="2"/>
                  </a:lnTo>
                  <a:lnTo>
                    <a:pt x="2017" y="143"/>
                  </a:lnTo>
                  <a:lnTo>
                    <a:pt x="2017" y="143"/>
                  </a:lnTo>
                  <a:close/>
                  <a:moveTo>
                    <a:pt x="1966" y="143"/>
                  </a:moveTo>
                  <a:lnTo>
                    <a:pt x="1992" y="143"/>
                  </a:lnTo>
                  <a:lnTo>
                    <a:pt x="1992" y="3"/>
                  </a:lnTo>
                  <a:lnTo>
                    <a:pt x="1966" y="3"/>
                  </a:lnTo>
                  <a:lnTo>
                    <a:pt x="1966" y="143"/>
                  </a:lnTo>
                  <a:lnTo>
                    <a:pt x="1966" y="143"/>
                  </a:lnTo>
                  <a:close/>
                  <a:moveTo>
                    <a:pt x="1906" y="107"/>
                  </a:moveTo>
                  <a:lnTo>
                    <a:pt x="1906" y="107"/>
                  </a:lnTo>
                  <a:lnTo>
                    <a:pt x="1906" y="110"/>
                  </a:lnTo>
                  <a:lnTo>
                    <a:pt x="1905" y="114"/>
                  </a:lnTo>
                  <a:lnTo>
                    <a:pt x="1900" y="118"/>
                  </a:lnTo>
                  <a:lnTo>
                    <a:pt x="1893" y="122"/>
                  </a:lnTo>
                  <a:lnTo>
                    <a:pt x="1886" y="122"/>
                  </a:lnTo>
                  <a:lnTo>
                    <a:pt x="1886" y="122"/>
                  </a:lnTo>
                  <a:lnTo>
                    <a:pt x="1878" y="122"/>
                  </a:lnTo>
                  <a:lnTo>
                    <a:pt x="1868" y="119"/>
                  </a:lnTo>
                  <a:lnTo>
                    <a:pt x="1860" y="114"/>
                  </a:lnTo>
                  <a:lnTo>
                    <a:pt x="1853" y="107"/>
                  </a:lnTo>
                  <a:lnTo>
                    <a:pt x="1839" y="124"/>
                  </a:lnTo>
                  <a:lnTo>
                    <a:pt x="1839" y="124"/>
                  </a:lnTo>
                  <a:lnTo>
                    <a:pt x="1843" y="129"/>
                  </a:lnTo>
                  <a:lnTo>
                    <a:pt x="1847" y="133"/>
                  </a:lnTo>
                  <a:lnTo>
                    <a:pt x="1853" y="138"/>
                  </a:lnTo>
                  <a:lnTo>
                    <a:pt x="1858" y="140"/>
                  </a:lnTo>
                  <a:lnTo>
                    <a:pt x="1871" y="145"/>
                  </a:lnTo>
                  <a:lnTo>
                    <a:pt x="1885" y="146"/>
                  </a:lnTo>
                  <a:lnTo>
                    <a:pt x="1885" y="146"/>
                  </a:lnTo>
                  <a:lnTo>
                    <a:pt x="1895" y="145"/>
                  </a:lnTo>
                  <a:lnTo>
                    <a:pt x="1905" y="143"/>
                  </a:lnTo>
                  <a:lnTo>
                    <a:pt x="1912" y="139"/>
                  </a:lnTo>
                  <a:lnTo>
                    <a:pt x="1919" y="135"/>
                  </a:lnTo>
                  <a:lnTo>
                    <a:pt x="1924" y="129"/>
                  </a:lnTo>
                  <a:lnTo>
                    <a:pt x="1929" y="122"/>
                  </a:lnTo>
                  <a:lnTo>
                    <a:pt x="1931" y="115"/>
                  </a:lnTo>
                  <a:lnTo>
                    <a:pt x="1933" y="105"/>
                  </a:lnTo>
                  <a:lnTo>
                    <a:pt x="1933" y="105"/>
                  </a:lnTo>
                  <a:lnTo>
                    <a:pt x="1933" y="98"/>
                  </a:lnTo>
                  <a:lnTo>
                    <a:pt x="1930" y="91"/>
                  </a:lnTo>
                  <a:lnTo>
                    <a:pt x="1927" y="84"/>
                  </a:lnTo>
                  <a:lnTo>
                    <a:pt x="1923" y="80"/>
                  </a:lnTo>
                  <a:lnTo>
                    <a:pt x="1917" y="76"/>
                  </a:lnTo>
                  <a:lnTo>
                    <a:pt x="1913" y="72"/>
                  </a:lnTo>
                  <a:lnTo>
                    <a:pt x="1900" y="66"/>
                  </a:lnTo>
                  <a:lnTo>
                    <a:pt x="1889" y="61"/>
                  </a:lnTo>
                  <a:lnTo>
                    <a:pt x="1879" y="55"/>
                  </a:lnTo>
                  <a:lnTo>
                    <a:pt x="1875" y="52"/>
                  </a:lnTo>
                  <a:lnTo>
                    <a:pt x="1871" y="48"/>
                  </a:lnTo>
                  <a:lnTo>
                    <a:pt x="1870" y="44"/>
                  </a:lnTo>
                  <a:lnTo>
                    <a:pt x="1868" y="40"/>
                  </a:lnTo>
                  <a:lnTo>
                    <a:pt x="1868" y="40"/>
                  </a:lnTo>
                  <a:lnTo>
                    <a:pt x="1870" y="33"/>
                  </a:lnTo>
                  <a:lnTo>
                    <a:pt x="1874" y="28"/>
                  </a:lnTo>
                  <a:lnTo>
                    <a:pt x="1881" y="24"/>
                  </a:lnTo>
                  <a:lnTo>
                    <a:pt x="1889" y="23"/>
                  </a:lnTo>
                  <a:lnTo>
                    <a:pt x="1889" y="23"/>
                  </a:lnTo>
                  <a:lnTo>
                    <a:pt x="1896" y="24"/>
                  </a:lnTo>
                  <a:lnTo>
                    <a:pt x="1903" y="26"/>
                  </a:lnTo>
                  <a:lnTo>
                    <a:pt x="1909" y="30"/>
                  </a:lnTo>
                  <a:lnTo>
                    <a:pt x="1913" y="34"/>
                  </a:lnTo>
                  <a:lnTo>
                    <a:pt x="1927" y="16"/>
                  </a:lnTo>
                  <a:lnTo>
                    <a:pt x="1927" y="16"/>
                  </a:lnTo>
                  <a:lnTo>
                    <a:pt x="1920" y="9"/>
                  </a:lnTo>
                  <a:lnTo>
                    <a:pt x="1910" y="5"/>
                  </a:lnTo>
                  <a:lnTo>
                    <a:pt x="1899" y="2"/>
                  </a:lnTo>
                  <a:lnTo>
                    <a:pt x="1886" y="0"/>
                  </a:lnTo>
                  <a:lnTo>
                    <a:pt x="1886" y="0"/>
                  </a:lnTo>
                  <a:lnTo>
                    <a:pt x="1877" y="2"/>
                  </a:lnTo>
                  <a:lnTo>
                    <a:pt x="1868" y="3"/>
                  </a:lnTo>
                  <a:lnTo>
                    <a:pt x="1861" y="7"/>
                  </a:lnTo>
                  <a:lnTo>
                    <a:pt x="1854" y="12"/>
                  </a:lnTo>
                  <a:lnTo>
                    <a:pt x="1849" y="17"/>
                  </a:lnTo>
                  <a:lnTo>
                    <a:pt x="1846" y="24"/>
                  </a:lnTo>
                  <a:lnTo>
                    <a:pt x="1843" y="31"/>
                  </a:lnTo>
                  <a:lnTo>
                    <a:pt x="1843" y="40"/>
                  </a:lnTo>
                  <a:lnTo>
                    <a:pt x="1843" y="40"/>
                  </a:lnTo>
                  <a:lnTo>
                    <a:pt x="1843" y="47"/>
                  </a:lnTo>
                  <a:lnTo>
                    <a:pt x="1846" y="54"/>
                  </a:lnTo>
                  <a:lnTo>
                    <a:pt x="1849" y="61"/>
                  </a:lnTo>
                  <a:lnTo>
                    <a:pt x="1853" y="65"/>
                  </a:lnTo>
                  <a:lnTo>
                    <a:pt x="1857" y="69"/>
                  </a:lnTo>
                  <a:lnTo>
                    <a:pt x="1863" y="73"/>
                  </a:lnTo>
                  <a:lnTo>
                    <a:pt x="1875" y="80"/>
                  </a:lnTo>
                  <a:lnTo>
                    <a:pt x="1886" y="84"/>
                  </a:lnTo>
                  <a:lnTo>
                    <a:pt x="1896" y="90"/>
                  </a:lnTo>
                  <a:lnTo>
                    <a:pt x="1900" y="94"/>
                  </a:lnTo>
                  <a:lnTo>
                    <a:pt x="1903" y="97"/>
                  </a:lnTo>
                  <a:lnTo>
                    <a:pt x="1906" y="101"/>
                  </a:lnTo>
                  <a:lnTo>
                    <a:pt x="1906" y="107"/>
                  </a:lnTo>
                  <a:lnTo>
                    <a:pt x="1906" y="107"/>
                  </a:lnTo>
                  <a:close/>
                  <a:moveTo>
                    <a:pt x="1793" y="107"/>
                  </a:moveTo>
                  <a:lnTo>
                    <a:pt x="1793" y="107"/>
                  </a:lnTo>
                  <a:lnTo>
                    <a:pt x="1793" y="110"/>
                  </a:lnTo>
                  <a:lnTo>
                    <a:pt x="1791" y="114"/>
                  </a:lnTo>
                  <a:lnTo>
                    <a:pt x="1787" y="118"/>
                  </a:lnTo>
                  <a:lnTo>
                    <a:pt x="1780" y="122"/>
                  </a:lnTo>
                  <a:lnTo>
                    <a:pt x="1773" y="122"/>
                  </a:lnTo>
                  <a:lnTo>
                    <a:pt x="1773" y="122"/>
                  </a:lnTo>
                  <a:lnTo>
                    <a:pt x="1763" y="122"/>
                  </a:lnTo>
                  <a:lnTo>
                    <a:pt x="1755" y="119"/>
                  </a:lnTo>
                  <a:lnTo>
                    <a:pt x="1746" y="114"/>
                  </a:lnTo>
                  <a:lnTo>
                    <a:pt x="1739" y="107"/>
                  </a:lnTo>
                  <a:lnTo>
                    <a:pt x="1725" y="124"/>
                  </a:lnTo>
                  <a:lnTo>
                    <a:pt x="1725" y="124"/>
                  </a:lnTo>
                  <a:lnTo>
                    <a:pt x="1729" y="129"/>
                  </a:lnTo>
                  <a:lnTo>
                    <a:pt x="1734" y="133"/>
                  </a:lnTo>
                  <a:lnTo>
                    <a:pt x="1738" y="138"/>
                  </a:lnTo>
                  <a:lnTo>
                    <a:pt x="1745" y="140"/>
                  </a:lnTo>
                  <a:lnTo>
                    <a:pt x="1757" y="145"/>
                  </a:lnTo>
                  <a:lnTo>
                    <a:pt x="1771" y="146"/>
                  </a:lnTo>
                  <a:lnTo>
                    <a:pt x="1771" y="146"/>
                  </a:lnTo>
                  <a:lnTo>
                    <a:pt x="1781" y="145"/>
                  </a:lnTo>
                  <a:lnTo>
                    <a:pt x="1790" y="143"/>
                  </a:lnTo>
                  <a:lnTo>
                    <a:pt x="1798" y="139"/>
                  </a:lnTo>
                  <a:lnTo>
                    <a:pt x="1805" y="135"/>
                  </a:lnTo>
                  <a:lnTo>
                    <a:pt x="1811" y="129"/>
                  </a:lnTo>
                  <a:lnTo>
                    <a:pt x="1815" y="122"/>
                  </a:lnTo>
                  <a:lnTo>
                    <a:pt x="1818" y="115"/>
                  </a:lnTo>
                  <a:lnTo>
                    <a:pt x="1819" y="105"/>
                  </a:lnTo>
                  <a:lnTo>
                    <a:pt x="1819" y="105"/>
                  </a:lnTo>
                  <a:lnTo>
                    <a:pt x="1818" y="98"/>
                  </a:lnTo>
                  <a:lnTo>
                    <a:pt x="1816" y="91"/>
                  </a:lnTo>
                  <a:lnTo>
                    <a:pt x="1814" y="84"/>
                  </a:lnTo>
                  <a:lnTo>
                    <a:pt x="1809" y="80"/>
                  </a:lnTo>
                  <a:lnTo>
                    <a:pt x="1804" y="76"/>
                  </a:lnTo>
                  <a:lnTo>
                    <a:pt x="1800" y="72"/>
                  </a:lnTo>
                  <a:lnTo>
                    <a:pt x="1787" y="66"/>
                  </a:lnTo>
                  <a:lnTo>
                    <a:pt x="1776" y="61"/>
                  </a:lnTo>
                  <a:lnTo>
                    <a:pt x="1764" y="55"/>
                  </a:lnTo>
                  <a:lnTo>
                    <a:pt x="1762" y="52"/>
                  </a:lnTo>
                  <a:lnTo>
                    <a:pt x="1757" y="48"/>
                  </a:lnTo>
                  <a:lnTo>
                    <a:pt x="1756" y="44"/>
                  </a:lnTo>
                  <a:lnTo>
                    <a:pt x="1755" y="40"/>
                  </a:lnTo>
                  <a:lnTo>
                    <a:pt x="1755" y="40"/>
                  </a:lnTo>
                  <a:lnTo>
                    <a:pt x="1756" y="33"/>
                  </a:lnTo>
                  <a:lnTo>
                    <a:pt x="1760" y="28"/>
                  </a:lnTo>
                  <a:lnTo>
                    <a:pt x="1767" y="24"/>
                  </a:lnTo>
                  <a:lnTo>
                    <a:pt x="1774" y="23"/>
                  </a:lnTo>
                  <a:lnTo>
                    <a:pt x="1774" y="23"/>
                  </a:lnTo>
                  <a:lnTo>
                    <a:pt x="1783" y="24"/>
                  </a:lnTo>
                  <a:lnTo>
                    <a:pt x="1790" y="26"/>
                  </a:lnTo>
                  <a:lnTo>
                    <a:pt x="1795" y="30"/>
                  </a:lnTo>
                  <a:lnTo>
                    <a:pt x="1800" y="34"/>
                  </a:lnTo>
                  <a:lnTo>
                    <a:pt x="1814" y="16"/>
                  </a:lnTo>
                  <a:lnTo>
                    <a:pt x="1814" y="16"/>
                  </a:lnTo>
                  <a:lnTo>
                    <a:pt x="1805" y="9"/>
                  </a:lnTo>
                  <a:lnTo>
                    <a:pt x="1797" y="5"/>
                  </a:lnTo>
                  <a:lnTo>
                    <a:pt x="1786" y="2"/>
                  </a:lnTo>
                  <a:lnTo>
                    <a:pt x="1773" y="0"/>
                  </a:lnTo>
                  <a:lnTo>
                    <a:pt x="1773" y="0"/>
                  </a:lnTo>
                  <a:lnTo>
                    <a:pt x="1763" y="2"/>
                  </a:lnTo>
                  <a:lnTo>
                    <a:pt x="1755" y="3"/>
                  </a:lnTo>
                  <a:lnTo>
                    <a:pt x="1746" y="7"/>
                  </a:lnTo>
                  <a:lnTo>
                    <a:pt x="1741" y="12"/>
                  </a:lnTo>
                  <a:lnTo>
                    <a:pt x="1735" y="17"/>
                  </a:lnTo>
                  <a:lnTo>
                    <a:pt x="1732" y="24"/>
                  </a:lnTo>
                  <a:lnTo>
                    <a:pt x="1729" y="31"/>
                  </a:lnTo>
                  <a:lnTo>
                    <a:pt x="1729" y="40"/>
                  </a:lnTo>
                  <a:lnTo>
                    <a:pt x="1729" y="40"/>
                  </a:lnTo>
                  <a:lnTo>
                    <a:pt x="1729" y="47"/>
                  </a:lnTo>
                  <a:lnTo>
                    <a:pt x="1732" y="54"/>
                  </a:lnTo>
                  <a:lnTo>
                    <a:pt x="1735" y="61"/>
                  </a:lnTo>
                  <a:lnTo>
                    <a:pt x="1739" y="65"/>
                  </a:lnTo>
                  <a:lnTo>
                    <a:pt x="1743" y="69"/>
                  </a:lnTo>
                  <a:lnTo>
                    <a:pt x="1749" y="73"/>
                  </a:lnTo>
                  <a:lnTo>
                    <a:pt x="1760" y="80"/>
                  </a:lnTo>
                  <a:lnTo>
                    <a:pt x="1773" y="84"/>
                  </a:lnTo>
                  <a:lnTo>
                    <a:pt x="1783" y="90"/>
                  </a:lnTo>
                  <a:lnTo>
                    <a:pt x="1787" y="94"/>
                  </a:lnTo>
                  <a:lnTo>
                    <a:pt x="1790" y="97"/>
                  </a:lnTo>
                  <a:lnTo>
                    <a:pt x="1793" y="101"/>
                  </a:lnTo>
                  <a:lnTo>
                    <a:pt x="1793" y="107"/>
                  </a:lnTo>
                  <a:lnTo>
                    <a:pt x="1793" y="107"/>
                  </a:lnTo>
                  <a:close/>
                  <a:moveTo>
                    <a:pt x="1697" y="3"/>
                  </a:moveTo>
                  <a:lnTo>
                    <a:pt x="1672" y="3"/>
                  </a:lnTo>
                  <a:lnTo>
                    <a:pt x="1672" y="80"/>
                  </a:lnTo>
                  <a:lnTo>
                    <a:pt x="1672" y="80"/>
                  </a:lnTo>
                  <a:lnTo>
                    <a:pt x="1672" y="90"/>
                  </a:lnTo>
                  <a:lnTo>
                    <a:pt x="1671" y="98"/>
                  </a:lnTo>
                  <a:lnTo>
                    <a:pt x="1668" y="105"/>
                  </a:lnTo>
                  <a:lnTo>
                    <a:pt x="1665" y="112"/>
                  </a:lnTo>
                  <a:lnTo>
                    <a:pt x="1659" y="117"/>
                  </a:lnTo>
                  <a:lnTo>
                    <a:pt x="1655" y="119"/>
                  </a:lnTo>
                  <a:lnTo>
                    <a:pt x="1648" y="122"/>
                  </a:lnTo>
                  <a:lnTo>
                    <a:pt x="1641" y="122"/>
                  </a:lnTo>
                  <a:lnTo>
                    <a:pt x="1641" y="122"/>
                  </a:lnTo>
                  <a:lnTo>
                    <a:pt x="1633" y="122"/>
                  </a:lnTo>
                  <a:lnTo>
                    <a:pt x="1624" y="119"/>
                  </a:lnTo>
                  <a:lnTo>
                    <a:pt x="1619" y="115"/>
                  </a:lnTo>
                  <a:lnTo>
                    <a:pt x="1613" y="111"/>
                  </a:lnTo>
                  <a:lnTo>
                    <a:pt x="1610" y="104"/>
                  </a:lnTo>
                  <a:lnTo>
                    <a:pt x="1607" y="97"/>
                  </a:lnTo>
                  <a:lnTo>
                    <a:pt x="1606" y="89"/>
                  </a:lnTo>
                  <a:lnTo>
                    <a:pt x="1605" y="79"/>
                  </a:lnTo>
                  <a:lnTo>
                    <a:pt x="1605" y="3"/>
                  </a:lnTo>
                  <a:lnTo>
                    <a:pt x="1581" y="3"/>
                  </a:lnTo>
                  <a:lnTo>
                    <a:pt x="1581" y="84"/>
                  </a:lnTo>
                  <a:lnTo>
                    <a:pt x="1581" y="84"/>
                  </a:lnTo>
                  <a:lnTo>
                    <a:pt x="1582" y="98"/>
                  </a:lnTo>
                  <a:lnTo>
                    <a:pt x="1585" y="111"/>
                  </a:lnTo>
                  <a:lnTo>
                    <a:pt x="1591" y="122"/>
                  </a:lnTo>
                  <a:lnTo>
                    <a:pt x="1598" y="131"/>
                  </a:lnTo>
                  <a:lnTo>
                    <a:pt x="1606" y="138"/>
                  </a:lnTo>
                  <a:lnTo>
                    <a:pt x="1616" y="142"/>
                  </a:lnTo>
                  <a:lnTo>
                    <a:pt x="1629" y="145"/>
                  </a:lnTo>
                  <a:lnTo>
                    <a:pt x="1641" y="146"/>
                  </a:lnTo>
                  <a:lnTo>
                    <a:pt x="1641" y="146"/>
                  </a:lnTo>
                  <a:lnTo>
                    <a:pt x="1651" y="145"/>
                  </a:lnTo>
                  <a:lnTo>
                    <a:pt x="1662" y="142"/>
                  </a:lnTo>
                  <a:lnTo>
                    <a:pt x="1672" y="138"/>
                  </a:lnTo>
                  <a:lnTo>
                    <a:pt x="1680" y="132"/>
                  </a:lnTo>
                  <a:lnTo>
                    <a:pt x="1687" y="124"/>
                  </a:lnTo>
                  <a:lnTo>
                    <a:pt x="1692" y="112"/>
                  </a:lnTo>
                  <a:lnTo>
                    <a:pt x="1696" y="100"/>
                  </a:lnTo>
                  <a:lnTo>
                    <a:pt x="1697" y="86"/>
                  </a:lnTo>
                  <a:lnTo>
                    <a:pt x="1697" y="3"/>
                  </a:lnTo>
                  <a:lnTo>
                    <a:pt x="1697" y="3"/>
                  </a:lnTo>
                  <a:close/>
                  <a:moveTo>
                    <a:pt x="1490" y="26"/>
                  </a:moveTo>
                  <a:lnTo>
                    <a:pt x="1490" y="26"/>
                  </a:lnTo>
                  <a:lnTo>
                    <a:pt x="1497" y="26"/>
                  </a:lnTo>
                  <a:lnTo>
                    <a:pt x="1502" y="27"/>
                  </a:lnTo>
                  <a:lnTo>
                    <a:pt x="1507" y="28"/>
                  </a:lnTo>
                  <a:lnTo>
                    <a:pt x="1509" y="31"/>
                  </a:lnTo>
                  <a:lnTo>
                    <a:pt x="1512" y="34"/>
                  </a:lnTo>
                  <a:lnTo>
                    <a:pt x="1515" y="38"/>
                  </a:lnTo>
                  <a:lnTo>
                    <a:pt x="1515" y="45"/>
                  </a:lnTo>
                  <a:lnTo>
                    <a:pt x="1515" y="45"/>
                  </a:lnTo>
                  <a:lnTo>
                    <a:pt x="1515" y="51"/>
                  </a:lnTo>
                  <a:lnTo>
                    <a:pt x="1514" y="55"/>
                  </a:lnTo>
                  <a:lnTo>
                    <a:pt x="1511" y="59"/>
                  </a:lnTo>
                  <a:lnTo>
                    <a:pt x="1508" y="62"/>
                  </a:lnTo>
                  <a:lnTo>
                    <a:pt x="1504" y="65"/>
                  </a:lnTo>
                  <a:lnTo>
                    <a:pt x="1498" y="66"/>
                  </a:lnTo>
                  <a:lnTo>
                    <a:pt x="1488" y="68"/>
                  </a:lnTo>
                  <a:lnTo>
                    <a:pt x="1473" y="68"/>
                  </a:lnTo>
                  <a:lnTo>
                    <a:pt x="1473" y="26"/>
                  </a:lnTo>
                  <a:lnTo>
                    <a:pt x="1473" y="26"/>
                  </a:lnTo>
                  <a:lnTo>
                    <a:pt x="1490" y="26"/>
                  </a:lnTo>
                  <a:lnTo>
                    <a:pt x="1490" y="26"/>
                  </a:lnTo>
                  <a:close/>
                  <a:moveTo>
                    <a:pt x="1473" y="143"/>
                  </a:moveTo>
                  <a:lnTo>
                    <a:pt x="1473" y="91"/>
                  </a:lnTo>
                  <a:lnTo>
                    <a:pt x="1490" y="91"/>
                  </a:lnTo>
                  <a:lnTo>
                    <a:pt x="1529" y="143"/>
                  </a:lnTo>
                  <a:lnTo>
                    <a:pt x="1558" y="143"/>
                  </a:lnTo>
                  <a:lnTo>
                    <a:pt x="1515" y="86"/>
                  </a:lnTo>
                  <a:lnTo>
                    <a:pt x="1515" y="86"/>
                  </a:lnTo>
                  <a:lnTo>
                    <a:pt x="1523" y="82"/>
                  </a:lnTo>
                  <a:lnTo>
                    <a:pt x="1529" y="77"/>
                  </a:lnTo>
                  <a:lnTo>
                    <a:pt x="1533" y="73"/>
                  </a:lnTo>
                  <a:lnTo>
                    <a:pt x="1536" y="68"/>
                  </a:lnTo>
                  <a:lnTo>
                    <a:pt x="1539" y="62"/>
                  </a:lnTo>
                  <a:lnTo>
                    <a:pt x="1542" y="54"/>
                  </a:lnTo>
                  <a:lnTo>
                    <a:pt x="1542" y="45"/>
                  </a:lnTo>
                  <a:lnTo>
                    <a:pt x="1542" y="45"/>
                  </a:lnTo>
                  <a:lnTo>
                    <a:pt x="1542" y="37"/>
                  </a:lnTo>
                  <a:lnTo>
                    <a:pt x="1539" y="28"/>
                  </a:lnTo>
                  <a:lnTo>
                    <a:pt x="1536" y="21"/>
                  </a:lnTo>
                  <a:lnTo>
                    <a:pt x="1530" y="14"/>
                  </a:lnTo>
                  <a:lnTo>
                    <a:pt x="1523" y="9"/>
                  </a:lnTo>
                  <a:lnTo>
                    <a:pt x="1515" y="6"/>
                  </a:lnTo>
                  <a:lnTo>
                    <a:pt x="1504" y="3"/>
                  </a:lnTo>
                  <a:lnTo>
                    <a:pt x="1491" y="2"/>
                  </a:lnTo>
                  <a:lnTo>
                    <a:pt x="1491" y="2"/>
                  </a:lnTo>
                  <a:lnTo>
                    <a:pt x="1448" y="3"/>
                  </a:lnTo>
                  <a:lnTo>
                    <a:pt x="1448" y="143"/>
                  </a:lnTo>
                  <a:lnTo>
                    <a:pt x="1473" y="143"/>
                  </a:lnTo>
                  <a:lnTo>
                    <a:pt x="1473" y="143"/>
                  </a:lnTo>
                  <a:close/>
                  <a:moveTo>
                    <a:pt x="1295" y="143"/>
                  </a:moveTo>
                  <a:lnTo>
                    <a:pt x="1319" y="143"/>
                  </a:lnTo>
                  <a:lnTo>
                    <a:pt x="1319" y="89"/>
                  </a:lnTo>
                  <a:lnTo>
                    <a:pt x="1369" y="89"/>
                  </a:lnTo>
                  <a:lnTo>
                    <a:pt x="1369" y="66"/>
                  </a:lnTo>
                  <a:lnTo>
                    <a:pt x="1319" y="66"/>
                  </a:lnTo>
                  <a:lnTo>
                    <a:pt x="1319" y="26"/>
                  </a:lnTo>
                  <a:lnTo>
                    <a:pt x="1375" y="26"/>
                  </a:lnTo>
                  <a:lnTo>
                    <a:pt x="1375" y="3"/>
                  </a:lnTo>
                  <a:lnTo>
                    <a:pt x="1295" y="3"/>
                  </a:lnTo>
                  <a:lnTo>
                    <a:pt x="1295" y="143"/>
                  </a:lnTo>
                  <a:lnTo>
                    <a:pt x="1295" y="143"/>
                  </a:lnTo>
                  <a:close/>
                  <a:moveTo>
                    <a:pt x="1142" y="73"/>
                  </a:moveTo>
                  <a:lnTo>
                    <a:pt x="1142" y="73"/>
                  </a:lnTo>
                  <a:lnTo>
                    <a:pt x="1143" y="62"/>
                  </a:lnTo>
                  <a:lnTo>
                    <a:pt x="1146" y="54"/>
                  </a:lnTo>
                  <a:lnTo>
                    <a:pt x="1150" y="45"/>
                  </a:lnTo>
                  <a:lnTo>
                    <a:pt x="1156" y="37"/>
                  </a:lnTo>
                  <a:lnTo>
                    <a:pt x="1163" y="31"/>
                  </a:lnTo>
                  <a:lnTo>
                    <a:pt x="1171" y="27"/>
                  </a:lnTo>
                  <a:lnTo>
                    <a:pt x="1180" y="24"/>
                  </a:lnTo>
                  <a:lnTo>
                    <a:pt x="1190" y="23"/>
                  </a:lnTo>
                  <a:lnTo>
                    <a:pt x="1190" y="23"/>
                  </a:lnTo>
                  <a:lnTo>
                    <a:pt x="1200" y="24"/>
                  </a:lnTo>
                  <a:lnTo>
                    <a:pt x="1208" y="27"/>
                  </a:lnTo>
                  <a:lnTo>
                    <a:pt x="1216" y="31"/>
                  </a:lnTo>
                  <a:lnTo>
                    <a:pt x="1223" y="37"/>
                  </a:lnTo>
                  <a:lnTo>
                    <a:pt x="1229" y="45"/>
                  </a:lnTo>
                  <a:lnTo>
                    <a:pt x="1233" y="54"/>
                  </a:lnTo>
                  <a:lnTo>
                    <a:pt x="1236" y="62"/>
                  </a:lnTo>
                  <a:lnTo>
                    <a:pt x="1237" y="73"/>
                  </a:lnTo>
                  <a:lnTo>
                    <a:pt x="1237" y="73"/>
                  </a:lnTo>
                  <a:lnTo>
                    <a:pt x="1236" y="83"/>
                  </a:lnTo>
                  <a:lnTo>
                    <a:pt x="1235" y="93"/>
                  </a:lnTo>
                  <a:lnTo>
                    <a:pt x="1230" y="101"/>
                  </a:lnTo>
                  <a:lnTo>
                    <a:pt x="1225" y="108"/>
                  </a:lnTo>
                  <a:lnTo>
                    <a:pt x="1218" y="114"/>
                  </a:lnTo>
                  <a:lnTo>
                    <a:pt x="1209" y="119"/>
                  </a:lnTo>
                  <a:lnTo>
                    <a:pt x="1201" y="122"/>
                  </a:lnTo>
                  <a:lnTo>
                    <a:pt x="1190" y="122"/>
                  </a:lnTo>
                  <a:lnTo>
                    <a:pt x="1190" y="122"/>
                  </a:lnTo>
                  <a:lnTo>
                    <a:pt x="1180" y="122"/>
                  </a:lnTo>
                  <a:lnTo>
                    <a:pt x="1171" y="119"/>
                  </a:lnTo>
                  <a:lnTo>
                    <a:pt x="1163" y="114"/>
                  </a:lnTo>
                  <a:lnTo>
                    <a:pt x="1156" y="108"/>
                  </a:lnTo>
                  <a:lnTo>
                    <a:pt x="1150" y="101"/>
                  </a:lnTo>
                  <a:lnTo>
                    <a:pt x="1146" y="93"/>
                  </a:lnTo>
                  <a:lnTo>
                    <a:pt x="1143" y="83"/>
                  </a:lnTo>
                  <a:lnTo>
                    <a:pt x="1142" y="73"/>
                  </a:lnTo>
                  <a:lnTo>
                    <a:pt x="1142" y="73"/>
                  </a:lnTo>
                  <a:close/>
                  <a:moveTo>
                    <a:pt x="1117" y="73"/>
                  </a:moveTo>
                  <a:lnTo>
                    <a:pt x="1117" y="73"/>
                  </a:lnTo>
                  <a:lnTo>
                    <a:pt x="1118" y="89"/>
                  </a:lnTo>
                  <a:lnTo>
                    <a:pt x="1122" y="103"/>
                  </a:lnTo>
                  <a:lnTo>
                    <a:pt x="1128" y="115"/>
                  </a:lnTo>
                  <a:lnTo>
                    <a:pt x="1138" y="126"/>
                  </a:lnTo>
                  <a:lnTo>
                    <a:pt x="1148" y="135"/>
                  </a:lnTo>
                  <a:lnTo>
                    <a:pt x="1160" y="140"/>
                  </a:lnTo>
                  <a:lnTo>
                    <a:pt x="1174" y="145"/>
                  </a:lnTo>
                  <a:lnTo>
                    <a:pt x="1190" y="146"/>
                  </a:lnTo>
                  <a:lnTo>
                    <a:pt x="1190" y="146"/>
                  </a:lnTo>
                  <a:lnTo>
                    <a:pt x="1205" y="145"/>
                  </a:lnTo>
                  <a:lnTo>
                    <a:pt x="1219" y="140"/>
                  </a:lnTo>
                  <a:lnTo>
                    <a:pt x="1232" y="133"/>
                  </a:lnTo>
                  <a:lnTo>
                    <a:pt x="1243" y="125"/>
                  </a:lnTo>
                  <a:lnTo>
                    <a:pt x="1251" y="115"/>
                  </a:lnTo>
                  <a:lnTo>
                    <a:pt x="1258" y="103"/>
                  </a:lnTo>
                  <a:lnTo>
                    <a:pt x="1263" y="89"/>
                  </a:lnTo>
                  <a:lnTo>
                    <a:pt x="1264" y="73"/>
                  </a:lnTo>
                  <a:lnTo>
                    <a:pt x="1264" y="73"/>
                  </a:lnTo>
                  <a:lnTo>
                    <a:pt x="1263" y="58"/>
                  </a:lnTo>
                  <a:lnTo>
                    <a:pt x="1258" y="44"/>
                  </a:lnTo>
                  <a:lnTo>
                    <a:pt x="1251" y="31"/>
                  </a:lnTo>
                  <a:lnTo>
                    <a:pt x="1243" y="20"/>
                  </a:lnTo>
                  <a:lnTo>
                    <a:pt x="1232" y="12"/>
                  </a:lnTo>
                  <a:lnTo>
                    <a:pt x="1219" y="6"/>
                  </a:lnTo>
                  <a:lnTo>
                    <a:pt x="1205" y="2"/>
                  </a:lnTo>
                  <a:lnTo>
                    <a:pt x="1190" y="0"/>
                  </a:lnTo>
                  <a:lnTo>
                    <a:pt x="1190" y="0"/>
                  </a:lnTo>
                  <a:lnTo>
                    <a:pt x="1174" y="2"/>
                  </a:lnTo>
                  <a:lnTo>
                    <a:pt x="1160" y="6"/>
                  </a:lnTo>
                  <a:lnTo>
                    <a:pt x="1148" y="13"/>
                  </a:lnTo>
                  <a:lnTo>
                    <a:pt x="1136" y="21"/>
                  </a:lnTo>
                  <a:lnTo>
                    <a:pt x="1128" y="33"/>
                  </a:lnTo>
                  <a:lnTo>
                    <a:pt x="1122" y="44"/>
                  </a:lnTo>
                  <a:lnTo>
                    <a:pt x="1118" y="58"/>
                  </a:lnTo>
                  <a:lnTo>
                    <a:pt x="1117" y="73"/>
                  </a:lnTo>
                  <a:lnTo>
                    <a:pt x="1117" y="73"/>
                  </a:lnTo>
                  <a:close/>
                  <a:moveTo>
                    <a:pt x="946" y="143"/>
                  </a:moveTo>
                  <a:lnTo>
                    <a:pt x="971" y="143"/>
                  </a:lnTo>
                  <a:lnTo>
                    <a:pt x="971" y="70"/>
                  </a:lnTo>
                  <a:lnTo>
                    <a:pt x="1028" y="143"/>
                  </a:lnTo>
                  <a:lnTo>
                    <a:pt x="1061" y="143"/>
                  </a:lnTo>
                  <a:lnTo>
                    <a:pt x="999" y="69"/>
                  </a:lnTo>
                  <a:lnTo>
                    <a:pt x="1057" y="3"/>
                  </a:lnTo>
                  <a:lnTo>
                    <a:pt x="1027" y="3"/>
                  </a:lnTo>
                  <a:lnTo>
                    <a:pt x="971" y="69"/>
                  </a:lnTo>
                  <a:lnTo>
                    <a:pt x="971" y="3"/>
                  </a:lnTo>
                  <a:lnTo>
                    <a:pt x="946" y="3"/>
                  </a:lnTo>
                  <a:lnTo>
                    <a:pt x="946" y="143"/>
                  </a:lnTo>
                  <a:lnTo>
                    <a:pt x="946" y="143"/>
                  </a:lnTo>
                  <a:close/>
                  <a:moveTo>
                    <a:pt x="905" y="143"/>
                  </a:moveTo>
                  <a:lnTo>
                    <a:pt x="905" y="3"/>
                  </a:lnTo>
                  <a:lnTo>
                    <a:pt x="881" y="3"/>
                  </a:lnTo>
                  <a:lnTo>
                    <a:pt x="881" y="101"/>
                  </a:lnTo>
                  <a:lnTo>
                    <a:pt x="804" y="3"/>
                  </a:lnTo>
                  <a:lnTo>
                    <a:pt x="785" y="3"/>
                  </a:lnTo>
                  <a:lnTo>
                    <a:pt x="785" y="143"/>
                  </a:lnTo>
                  <a:lnTo>
                    <a:pt x="807" y="143"/>
                  </a:lnTo>
                  <a:lnTo>
                    <a:pt x="807" y="47"/>
                  </a:lnTo>
                  <a:lnTo>
                    <a:pt x="885" y="143"/>
                  </a:lnTo>
                  <a:lnTo>
                    <a:pt x="905" y="143"/>
                  </a:lnTo>
                  <a:lnTo>
                    <a:pt x="905" y="143"/>
                  </a:lnTo>
                  <a:close/>
                  <a:moveTo>
                    <a:pt x="689" y="34"/>
                  </a:moveTo>
                  <a:lnTo>
                    <a:pt x="710" y="84"/>
                  </a:lnTo>
                  <a:lnTo>
                    <a:pt x="670" y="84"/>
                  </a:lnTo>
                  <a:lnTo>
                    <a:pt x="689" y="34"/>
                  </a:lnTo>
                  <a:lnTo>
                    <a:pt x="689" y="34"/>
                  </a:lnTo>
                  <a:close/>
                  <a:moveTo>
                    <a:pt x="619" y="143"/>
                  </a:moveTo>
                  <a:lnTo>
                    <a:pt x="644" y="143"/>
                  </a:lnTo>
                  <a:lnTo>
                    <a:pt x="660" y="108"/>
                  </a:lnTo>
                  <a:lnTo>
                    <a:pt x="720" y="108"/>
                  </a:lnTo>
                  <a:lnTo>
                    <a:pt x="734" y="143"/>
                  </a:lnTo>
                  <a:lnTo>
                    <a:pt x="761" y="143"/>
                  </a:lnTo>
                  <a:lnTo>
                    <a:pt x="702" y="2"/>
                  </a:lnTo>
                  <a:lnTo>
                    <a:pt x="679" y="2"/>
                  </a:lnTo>
                  <a:lnTo>
                    <a:pt x="619" y="143"/>
                  </a:lnTo>
                  <a:lnTo>
                    <a:pt x="619" y="143"/>
                  </a:lnTo>
                  <a:close/>
                  <a:moveTo>
                    <a:pt x="552" y="26"/>
                  </a:moveTo>
                  <a:lnTo>
                    <a:pt x="552" y="26"/>
                  </a:lnTo>
                  <a:lnTo>
                    <a:pt x="560" y="26"/>
                  </a:lnTo>
                  <a:lnTo>
                    <a:pt x="567" y="30"/>
                  </a:lnTo>
                  <a:lnTo>
                    <a:pt x="570" y="33"/>
                  </a:lnTo>
                  <a:lnTo>
                    <a:pt x="573" y="35"/>
                  </a:lnTo>
                  <a:lnTo>
                    <a:pt x="573" y="38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3" y="47"/>
                  </a:lnTo>
                  <a:lnTo>
                    <a:pt x="573" y="51"/>
                  </a:lnTo>
                  <a:lnTo>
                    <a:pt x="570" y="54"/>
                  </a:lnTo>
                  <a:lnTo>
                    <a:pt x="567" y="56"/>
                  </a:lnTo>
                  <a:lnTo>
                    <a:pt x="562" y="61"/>
                  </a:lnTo>
                  <a:lnTo>
                    <a:pt x="553" y="62"/>
                  </a:lnTo>
                  <a:lnTo>
                    <a:pt x="536" y="62"/>
                  </a:lnTo>
                  <a:lnTo>
                    <a:pt x="536" y="26"/>
                  </a:lnTo>
                  <a:lnTo>
                    <a:pt x="536" y="26"/>
                  </a:lnTo>
                  <a:lnTo>
                    <a:pt x="552" y="26"/>
                  </a:lnTo>
                  <a:lnTo>
                    <a:pt x="552" y="26"/>
                  </a:lnTo>
                  <a:close/>
                  <a:moveTo>
                    <a:pt x="553" y="83"/>
                  </a:moveTo>
                  <a:lnTo>
                    <a:pt x="553" y="83"/>
                  </a:lnTo>
                  <a:lnTo>
                    <a:pt x="564" y="84"/>
                  </a:lnTo>
                  <a:lnTo>
                    <a:pt x="571" y="87"/>
                  </a:lnTo>
                  <a:lnTo>
                    <a:pt x="574" y="90"/>
                  </a:lnTo>
                  <a:lnTo>
                    <a:pt x="577" y="93"/>
                  </a:lnTo>
                  <a:lnTo>
                    <a:pt x="578" y="97"/>
                  </a:lnTo>
                  <a:lnTo>
                    <a:pt x="578" y="101"/>
                  </a:lnTo>
                  <a:lnTo>
                    <a:pt x="578" y="101"/>
                  </a:lnTo>
                  <a:lnTo>
                    <a:pt x="578" y="105"/>
                  </a:lnTo>
                  <a:lnTo>
                    <a:pt x="577" y="110"/>
                  </a:lnTo>
                  <a:lnTo>
                    <a:pt x="574" y="114"/>
                  </a:lnTo>
                  <a:lnTo>
                    <a:pt x="571" y="117"/>
                  </a:lnTo>
                  <a:lnTo>
                    <a:pt x="569" y="118"/>
                  </a:lnTo>
                  <a:lnTo>
                    <a:pt x="563" y="119"/>
                  </a:lnTo>
                  <a:lnTo>
                    <a:pt x="552" y="121"/>
                  </a:lnTo>
                  <a:lnTo>
                    <a:pt x="552" y="121"/>
                  </a:lnTo>
                  <a:lnTo>
                    <a:pt x="536" y="121"/>
                  </a:lnTo>
                  <a:lnTo>
                    <a:pt x="536" y="83"/>
                  </a:lnTo>
                  <a:lnTo>
                    <a:pt x="553" y="83"/>
                  </a:lnTo>
                  <a:lnTo>
                    <a:pt x="553" y="83"/>
                  </a:lnTo>
                  <a:close/>
                  <a:moveTo>
                    <a:pt x="511" y="143"/>
                  </a:moveTo>
                  <a:lnTo>
                    <a:pt x="511" y="143"/>
                  </a:lnTo>
                  <a:lnTo>
                    <a:pt x="550" y="145"/>
                  </a:lnTo>
                  <a:lnTo>
                    <a:pt x="550" y="145"/>
                  </a:lnTo>
                  <a:lnTo>
                    <a:pt x="562" y="143"/>
                  </a:lnTo>
                  <a:lnTo>
                    <a:pt x="571" y="142"/>
                  </a:lnTo>
                  <a:lnTo>
                    <a:pt x="580" y="139"/>
                  </a:lnTo>
                  <a:lnTo>
                    <a:pt x="588" y="135"/>
                  </a:lnTo>
                  <a:lnTo>
                    <a:pt x="594" y="128"/>
                  </a:lnTo>
                  <a:lnTo>
                    <a:pt x="600" y="121"/>
                  </a:lnTo>
                  <a:lnTo>
                    <a:pt x="602" y="112"/>
                  </a:lnTo>
                  <a:lnTo>
                    <a:pt x="604" y="103"/>
                  </a:lnTo>
                  <a:lnTo>
                    <a:pt x="604" y="103"/>
                  </a:lnTo>
                  <a:lnTo>
                    <a:pt x="602" y="96"/>
                  </a:lnTo>
                  <a:lnTo>
                    <a:pt x="601" y="90"/>
                  </a:lnTo>
                  <a:lnTo>
                    <a:pt x="600" y="84"/>
                  </a:lnTo>
                  <a:lnTo>
                    <a:pt x="595" y="80"/>
                  </a:lnTo>
                  <a:lnTo>
                    <a:pt x="593" y="76"/>
                  </a:lnTo>
                  <a:lnTo>
                    <a:pt x="588" y="73"/>
                  </a:lnTo>
                  <a:lnTo>
                    <a:pt x="578" y="69"/>
                  </a:lnTo>
                  <a:lnTo>
                    <a:pt x="578" y="69"/>
                  </a:lnTo>
                  <a:lnTo>
                    <a:pt x="578" y="69"/>
                  </a:lnTo>
                  <a:lnTo>
                    <a:pt x="587" y="63"/>
                  </a:lnTo>
                  <a:lnTo>
                    <a:pt x="593" y="56"/>
                  </a:lnTo>
                  <a:lnTo>
                    <a:pt x="597" y="48"/>
                  </a:lnTo>
                  <a:lnTo>
                    <a:pt x="598" y="37"/>
                  </a:lnTo>
                  <a:lnTo>
                    <a:pt x="598" y="37"/>
                  </a:lnTo>
                  <a:lnTo>
                    <a:pt x="598" y="30"/>
                  </a:lnTo>
                  <a:lnTo>
                    <a:pt x="595" y="23"/>
                  </a:lnTo>
                  <a:lnTo>
                    <a:pt x="593" y="17"/>
                  </a:lnTo>
                  <a:lnTo>
                    <a:pt x="588" y="12"/>
                  </a:lnTo>
                  <a:lnTo>
                    <a:pt x="581" y="7"/>
                  </a:lnTo>
                  <a:lnTo>
                    <a:pt x="573" y="5"/>
                  </a:lnTo>
                  <a:lnTo>
                    <a:pt x="563" y="3"/>
                  </a:lnTo>
                  <a:lnTo>
                    <a:pt x="552" y="2"/>
                  </a:lnTo>
                  <a:lnTo>
                    <a:pt x="552" y="2"/>
                  </a:lnTo>
                  <a:lnTo>
                    <a:pt x="511" y="3"/>
                  </a:lnTo>
                  <a:lnTo>
                    <a:pt x="511" y="143"/>
                  </a:lnTo>
                  <a:lnTo>
                    <a:pt x="511" y="143"/>
                  </a:lnTo>
                  <a:close/>
                  <a:moveTo>
                    <a:pt x="328" y="143"/>
                  </a:moveTo>
                  <a:lnTo>
                    <a:pt x="353" y="143"/>
                  </a:lnTo>
                  <a:lnTo>
                    <a:pt x="353" y="42"/>
                  </a:lnTo>
                  <a:lnTo>
                    <a:pt x="398" y="104"/>
                  </a:lnTo>
                  <a:lnTo>
                    <a:pt x="400" y="104"/>
                  </a:lnTo>
                  <a:lnTo>
                    <a:pt x="445" y="42"/>
                  </a:lnTo>
                  <a:lnTo>
                    <a:pt x="445" y="143"/>
                  </a:lnTo>
                  <a:lnTo>
                    <a:pt x="471" y="143"/>
                  </a:lnTo>
                  <a:lnTo>
                    <a:pt x="471" y="3"/>
                  </a:lnTo>
                  <a:lnTo>
                    <a:pt x="447" y="3"/>
                  </a:lnTo>
                  <a:lnTo>
                    <a:pt x="400" y="69"/>
                  </a:lnTo>
                  <a:lnTo>
                    <a:pt x="353" y="3"/>
                  </a:lnTo>
                  <a:lnTo>
                    <a:pt x="328" y="3"/>
                  </a:lnTo>
                  <a:lnTo>
                    <a:pt x="328" y="143"/>
                  </a:lnTo>
                  <a:lnTo>
                    <a:pt x="328" y="143"/>
                  </a:lnTo>
                  <a:close/>
                  <a:moveTo>
                    <a:pt x="259" y="143"/>
                  </a:moveTo>
                  <a:lnTo>
                    <a:pt x="283" y="143"/>
                  </a:lnTo>
                  <a:lnTo>
                    <a:pt x="283" y="3"/>
                  </a:lnTo>
                  <a:lnTo>
                    <a:pt x="259" y="3"/>
                  </a:lnTo>
                  <a:lnTo>
                    <a:pt x="259" y="143"/>
                  </a:lnTo>
                  <a:lnTo>
                    <a:pt x="259" y="143"/>
                  </a:lnTo>
                  <a:close/>
                  <a:moveTo>
                    <a:pt x="229" y="3"/>
                  </a:moveTo>
                  <a:lnTo>
                    <a:pt x="200" y="3"/>
                  </a:lnTo>
                  <a:lnTo>
                    <a:pt x="166" y="54"/>
                  </a:lnTo>
                  <a:lnTo>
                    <a:pt x="131" y="3"/>
                  </a:lnTo>
                  <a:lnTo>
                    <a:pt x="103" y="3"/>
                  </a:lnTo>
                  <a:lnTo>
                    <a:pt x="150" y="72"/>
                  </a:lnTo>
                  <a:lnTo>
                    <a:pt x="100" y="143"/>
                  </a:lnTo>
                  <a:lnTo>
                    <a:pt x="130" y="143"/>
                  </a:lnTo>
                  <a:lnTo>
                    <a:pt x="166" y="91"/>
                  </a:lnTo>
                  <a:lnTo>
                    <a:pt x="203" y="143"/>
                  </a:lnTo>
                  <a:lnTo>
                    <a:pt x="232" y="143"/>
                  </a:lnTo>
                  <a:lnTo>
                    <a:pt x="182" y="72"/>
                  </a:lnTo>
                  <a:lnTo>
                    <a:pt x="229" y="3"/>
                  </a:lnTo>
                  <a:lnTo>
                    <a:pt x="229" y="3"/>
                  </a:lnTo>
                  <a:close/>
                  <a:moveTo>
                    <a:pt x="0" y="143"/>
                  </a:moveTo>
                  <a:lnTo>
                    <a:pt x="84" y="143"/>
                  </a:lnTo>
                  <a:lnTo>
                    <a:pt x="84" y="121"/>
                  </a:lnTo>
                  <a:lnTo>
                    <a:pt x="25" y="121"/>
                  </a:lnTo>
                  <a:lnTo>
                    <a:pt x="25" y="84"/>
                  </a:lnTo>
                  <a:lnTo>
                    <a:pt x="75" y="84"/>
                  </a:lnTo>
                  <a:lnTo>
                    <a:pt x="75" y="61"/>
                  </a:lnTo>
                  <a:lnTo>
                    <a:pt x="25" y="61"/>
                  </a:lnTo>
                  <a:lnTo>
                    <a:pt x="25" y="26"/>
                  </a:lnTo>
                  <a:lnTo>
                    <a:pt x="82" y="26"/>
                  </a:lnTo>
                  <a:lnTo>
                    <a:pt x="82" y="3"/>
                  </a:lnTo>
                  <a:lnTo>
                    <a:pt x="0" y="3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93" name="Freeform 117" hidden="1"/>
            <p:cNvSpPr>
              <a:spLocks noEditPoints="1"/>
            </p:cNvSpPr>
            <p:nvPr/>
          </p:nvSpPr>
          <p:spPr bwMode="auto">
            <a:xfrm>
              <a:off x="5524" y="1755"/>
              <a:ext cx="649" cy="59"/>
            </a:xfrm>
            <a:custGeom>
              <a:avLst/>
              <a:gdLst>
                <a:gd name="T0" fmla="*/ 1889 w 1945"/>
                <a:gd name="T1" fmla="*/ 40 h 177"/>
                <a:gd name="T2" fmla="*/ 1887 w 1945"/>
                <a:gd name="T3" fmla="*/ 71 h 177"/>
                <a:gd name="T4" fmla="*/ 1839 w 1945"/>
                <a:gd name="T5" fmla="*/ 30 h 177"/>
                <a:gd name="T6" fmla="*/ 1908 w 1945"/>
                <a:gd name="T7" fmla="*/ 175 h 177"/>
                <a:gd name="T8" fmla="*/ 1914 w 1945"/>
                <a:gd name="T9" fmla="*/ 88 h 177"/>
                <a:gd name="T10" fmla="*/ 1921 w 1945"/>
                <a:gd name="T11" fmla="*/ 33 h 177"/>
                <a:gd name="T12" fmla="*/ 1862 w 1945"/>
                <a:gd name="T13" fmla="*/ 1 h 177"/>
                <a:gd name="T14" fmla="*/ 1769 w 1945"/>
                <a:gd name="T15" fmla="*/ 145 h 177"/>
                <a:gd name="T16" fmla="*/ 1768 w 1945"/>
                <a:gd name="T17" fmla="*/ 30 h 177"/>
                <a:gd name="T18" fmla="*/ 1555 w 1945"/>
                <a:gd name="T19" fmla="*/ 175 h 177"/>
                <a:gd name="T20" fmla="*/ 1499 w 1945"/>
                <a:gd name="T21" fmla="*/ 30 h 177"/>
                <a:gd name="T22" fmla="*/ 1325 w 1945"/>
                <a:gd name="T23" fmla="*/ 175 h 177"/>
                <a:gd name="T24" fmla="*/ 1286 w 1945"/>
                <a:gd name="T25" fmla="*/ 175 h 177"/>
                <a:gd name="T26" fmla="*/ 1214 w 1945"/>
                <a:gd name="T27" fmla="*/ 30 h 177"/>
                <a:gd name="T28" fmla="*/ 1141 w 1945"/>
                <a:gd name="T29" fmla="*/ 135 h 177"/>
                <a:gd name="T30" fmla="*/ 1077 w 1945"/>
                <a:gd name="T31" fmla="*/ 144 h 177"/>
                <a:gd name="T32" fmla="*/ 1040 w 1945"/>
                <a:gd name="T33" fmla="*/ 88 h 177"/>
                <a:gd name="T34" fmla="*/ 1085 w 1945"/>
                <a:gd name="T35" fmla="*/ 29 h 177"/>
                <a:gd name="T36" fmla="*/ 1150 w 1945"/>
                <a:gd name="T37" fmla="*/ 16 h 177"/>
                <a:gd name="T38" fmla="*/ 1087 w 1945"/>
                <a:gd name="T39" fmla="*/ 0 h 177"/>
                <a:gd name="T40" fmla="*/ 1032 w 1945"/>
                <a:gd name="T41" fmla="*/ 25 h 177"/>
                <a:gd name="T42" fmla="*/ 1010 w 1945"/>
                <a:gd name="T43" fmla="*/ 98 h 177"/>
                <a:gd name="T44" fmla="*/ 1033 w 1945"/>
                <a:gd name="T45" fmla="*/ 152 h 177"/>
                <a:gd name="T46" fmla="*/ 1088 w 1945"/>
                <a:gd name="T47" fmla="*/ 176 h 177"/>
                <a:gd name="T48" fmla="*/ 1154 w 1945"/>
                <a:gd name="T49" fmla="*/ 158 h 177"/>
                <a:gd name="T50" fmla="*/ 888 w 1945"/>
                <a:gd name="T51" fmla="*/ 30 h 177"/>
                <a:gd name="T52" fmla="*/ 711 w 1945"/>
                <a:gd name="T53" fmla="*/ 29 h 177"/>
                <a:gd name="T54" fmla="*/ 743 w 1945"/>
                <a:gd name="T55" fmla="*/ 50 h 177"/>
                <a:gd name="T56" fmla="*/ 728 w 1945"/>
                <a:gd name="T57" fmla="*/ 78 h 177"/>
                <a:gd name="T58" fmla="*/ 711 w 1945"/>
                <a:gd name="T59" fmla="*/ 29 h 177"/>
                <a:gd name="T60" fmla="*/ 742 w 1945"/>
                <a:gd name="T61" fmla="*/ 103 h 177"/>
                <a:gd name="T62" fmla="*/ 773 w 1945"/>
                <a:gd name="T63" fmla="*/ 74 h 177"/>
                <a:gd name="T64" fmla="*/ 761 w 1945"/>
                <a:gd name="T65" fmla="*/ 16 h 177"/>
                <a:gd name="T66" fmla="*/ 660 w 1945"/>
                <a:gd name="T67" fmla="*/ 175 h 177"/>
                <a:gd name="T68" fmla="*/ 487 w 1945"/>
                <a:gd name="T69" fmla="*/ 53 h 177"/>
                <a:gd name="T70" fmla="*/ 547 w 1945"/>
                <a:gd name="T71" fmla="*/ 29 h 177"/>
                <a:gd name="T72" fmla="*/ 593 w 1945"/>
                <a:gd name="T73" fmla="*/ 88 h 177"/>
                <a:gd name="T74" fmla="*/ 560 w 1945"/>
                <a:gd name="T75" fmla="*/ 144 h 177"/>
                <a:gd name="T76" fmla="*/ 494 w 1945"/>
                <a:gd name="T77" fmla="*/ 131 h 177"/>
                <a:gd name="T78" fmla="*/ 446 w 1945"/>
                <a:gd name="T79" fmla="*/ 88 h 177"/>
                <a:gd name="T80" fmla="*/ 466 w 1945"/>
                <a:gd name="T81" fmla="*/ 147 h 177"/>
                <a:gd name="T82" fmla="*/ 536 w 1945"/>
                <a:gd name="T83" fmla="*/ 177 h 177"/>
                <a:gd name="T84" fmla="*/ 586 w 1945"/>
                <a:gd name="T85" fmla="*/ 162 h 177"/>
                <a:gd name="T86" fmla="*/ 621 w 1945"/>
                <a:gd name="T87" fmla="*/ 116 h 177"/>
                <a:gd name="T88" fmla="*/ 621 w 1945"/>
                <a:gd name="T89" fmla="*/ 60 h 177"/>
                <a:gd name="T90" fmla="*/ 586 w 1945"/>
                <a:gd name="T91" fmla="*/ 14 h 177"/>
                <a:gd name="T92" fmla="*/ 516 w 1945"/>
                <a:gd name="T93" fmla="*/ 1 h 177"/>
                <a:gd name="T94" fmla="*/ 464 w 1945"/>
                <a:gd name="T95" fmla="*/ 30 h 177"/>
                <a:gd name="T96" fmla="*/ 446 w 1945"/>
                <a:gd name="T97" fmla="*/ 88 h 177"/>
                <a:gd name="T98" fmla="*/ 383 w 1945"/>
                <a:gd name="T99" fmla="*/ 36 h 177"/>
                <a:gd name="T100" fmla="*/ 388 w 1945"/>
                <a:gd name="T101" fmla="*/ 70 h 177"/>
                <a:gd name="T102" fmla="*/ 359 w 1945"/>
                <a:gd name="T103" fmla="*/ 85 h 177"/>
                <a:gd name="T104" fmla="*/ 338 w 1945"/>
                <a:gd name="T105" fmla="*/ 112 h 177"/>
                <a:gd name="T106" fmla="*/ 407 w 1945"/>
                <a:gd name="T107" fmla="*/ 96 h 177"/>
                <a:gd name="T108" fmla="*/ 419 w 1945"/>
                <a:gd name="T109" fmla="*/ 36 h 177"/>
                <a:gd name="T110" fmla="*/ 356 w 1945"/>
                <a:gd name="T111" fmla="*/ 1 h 177"/>
                <a:gd name="T112" fmla="*/ 202 w 1945"/>
                <a:gd name="T113" fmla="*/ 64 h 177"/>
                <a:gd name="T114" fmla="*/ 245 w 1945"/>
                <a:gd name="T115" fmla="*/ 175 h 177"/>
                <a:gd name="T116" fmla="*/ 102 w 1945"/>
                <a:gd name="T117" fmla="*/ 145 h 177"/>
                <a:gd name="T118" fmla="*/ 100 w 1945"/>
                <a:gd name="T119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5" h="177">
                  <a:moveTo>
                    <a:pt x="1860" y="29"/>
                  </a:moveTo>
                  <a:lnTo>
                    <a:pt x="1860" y="29"/>
                  </a:lnTo>
                  <a:lnTo>
                    <a:pt x="1869" y="30"/>
                  </a:lnTo>
                  <a:lnTo>
                    <a:pt x="1876" y="32"/>
                  </a:lnTo>
                  <a:lnTo>
                    <a:pt x="1882" y="35"/>
                  </a:lnTo>
                  <a:lnTo>
                    <a:pt x="1886" y="37"/>
                  </a:lnTo>
                  <a:lnTo>
                    <a:pt x="1889" y="40"/>
                  </a:lnTo>
                  <a:lnTo>
                    <a:pt x="1891" y="46"/>
                  </a:lnTo>
                  <a:lnTo>
                    <a:pt x="1893" y="50"/>
                  </a:lnTo>
                  <a:lnTo>
                    <a:pt x="1893" y="54"/>
                  </a:lnTo>
                  <a:lnTo>
                    <a:pt x="1893" y="54"/>
                  </a:lnTo>
                  <a:lnTo>
                    <a:pt x="1891" y="61"/>
                  </a:lnTo>
                  <a:lnTo>
                    <a:pt x="1890" y="67"/>
                  </a:lnTo>
                  <a:lnTo>
                    <a:pt x="1887" y="71"/>
                  </a:lnTo>
                  <a:lnTo>
                    <a:pt x="1883" y="75"/>
                  </a:lnTo>
                  <a:lnTo>
                    <a:pt x="1877" y="78"/>
                  </a:lnTo>
                  <a:lnTo>
                    <a:pt x="1872" y="79"/>
                  </a:lnTo>
                  <a:lnTo>
                    <a:pt x="1866" y="81"/>
                  </a:lnTo>
                  <a:lnTo>
                    <a:pt x="1859" y="81"/>
                  </a:lnTo>
                  <a:lnTo>
                    <a:pt x="1839" y="81"/>
                  </a:lnTo>
                  <a:lnTo>
                    <a:pt x="1839" y="30"/>
                  </a:lnTo>
                  <a:lnTo>
                    <a:pt x="1839" y="30"/>
                  </a:lnTo>
                  <a:lnTo>
                    <a:pt x="1860" y="29"/>
                  </a:lnTo>
                  <a:lnTo>
                    <a:pt x="1860" y="29"/>
                  </a:lnTo>
                  <a:close/>
                  <a:moveTo>
                    <a:pt x="1839" y="175"/>
                  </a:moveTo>
                  <a:lnTo>
                    <a:pt x="1839" y="110"/>
                  </a:lnTo>
                  <a:lnTo>
                    <a:pt x="1860" y="110"/>
                  </a:lnTo>
                  <a:lnTo>
                    <a:pt x="1908" y="175"/>
                  </a:lnTo>
                  <a:lnTo>
                    <a:pt x="1945" y="175"/>
                  </a:lnTo>
                  <a:lnTo>
                    <a:pt x="1891" y="103"/>
                  </a:lnTo>
                  <a:lnTo>
                    <a:pt x="1891" y="103"/>
                  </a:lnTo>
                  <a:lnTo>
                    <a:pt x="1897" y="102"/>
                  </a:lnTo>
                  <a:lnTo>
                    <a:pt x="1903" y="98"/>
                  </a:lnTo>
                  <a:lnTo>
                    <a:pt x="1908" y="93"/>
                  </a:lnTo>
                  <a:lnTo>
                    <a:pt x="1914" y="88"/>
                  </a:lnTo>
                  <a:lnTo>
                    <a:pt x="1918" y="82"/>
                  </a:lnTo>
                  <a:lnTo>
                    <a:pt x="1921" y="74"/>
                  </a:lnTo>
                  <a:lnTo>
                    <a:pt x="1924" y="65"/>
                  </a:lnTo>
                  <a:lnTo>
                    <a:pt x="1925" y="54"/>
                  </a:lnTo>
                  <a:lnTo>
                    <a:pt x="1925" y="54"/>
                  </a:lnTo>
                  <a:lnTo>
                    <a:pt x="1924" y="43"/>
                  </a:lnTo>
                  <a:lnTo>
                    <a:pt x="1921" y="33"/>
                  </a:lnTo>
                  <a:lnTo>
                    <a:pt x="1917" y="25"/>
                  </a:lnTo>
                  <a:lnTo>
                    <a:pt x="1911" y="16"/>
                  </a:lnTo>
                  <a:lnTo>
                    <a:pt x="1903" y="11"/>
                  </a:lnTo>
                  <a:lnTo>
                    <a:pt x="1891" y="5"/>
                  </a:lnTo>
                  <a:lnTo>
                    <a:pt x="1879" y="2"/>
                  </a:lnTo>
                  <a:lnTo>
                    <a:pt x="1862" y="1"/>
                  </a:lnTo>
                  <a:lnTo>
                    <a:pt x="1862" y="1"/>
                  </a:lnTo>
                  <a:lnTo>
                    <a:pt x="1810" y="2"/>
                  </a:lnTo>
                  <a:lnTo>
                    <a:pt x="1810" y="175"/>
                  </a:lnTo>
                  <a:lnTo>
                    <a:pt x="1839" y="175"/>
                  </a:lnTo>
                  <a:lnTo>
                    <a:pt x="1839" y="175"/>
                  </a:lnTo>
                  <a:close/>
                  <a:moveTo>
                    <a:pt x="1667" y="175"/>
                  </a:moveTo>
                  <a:lnTo>
                    <a:pt x="1769" y="175"/>
                  </a:lnTo>
                  <a:lnTo>
                    <a:pt x="1769" y="145"/>
                  </a:lnTo>
                  <a:lnTo>
                    <a:pt x="1698" y="145"/>
                  </a:lnTo>
                  <a:lnTo>
                    <a:pt x="1698" y="102"/>
                  </a:lnTo>
                  <a:lnTo>
                    <a:pt x="1760" y="102"/>
                  </a:lnTo>
                  <a:lnTo>
                    <a:pt x="1760" y="72"/>
                  </a:lnTo>
                  <a:lnTo>
                    <a:pt x="1698" y="72"/>
                  </a:lnTo>
                  <a:lnTo>
                    <a:pt x="1698" y="30"/>
                  </a:lnTo>
                  <a:lnTo>
                    <a:pt x="1768" y="30"/>
                  </a:lnTo>
                  <a:lnTo>
                    <a:pt x="1768" y="2"/>
                  </a:lnTo>
                  <a:lnTo>
                    <a:pt x="1667" y="2"/>
                  </a:lnTo>
                  <a:lnTo>
                    <a:pt x="1667" y="175"/>
                  </a:lnTo>
                  <a:lnTo>
                    <a:pt x="1667" y="175"/>
                  </a:lnTo>
                  <a:close/>
                  <a:moveTo>
                    <a:pt x="1499" y="30"/>
                  </a:moveTo>
                  <a:lnTo>
                    <a:pt x="1555" y="30"/>
                  </a:lnTo>
                  <a:lnTo>
                    <a:pt x="1555" y="175"/>
                  </a:lnTo>
                  <a:lnTo>
                    <a:pt x="1586" y="175"/>
                  </a:lnTo>
                  <a:lnTo>
                    <a:pt x="1586" y="30"/>
                  </a:lnTo>
                  <a:lnTo>
                    <a:pt x="1642" y="30"/>
                  </a:lnTo>
                  <a:lnTo>
                    <a:pt x="1642" y="2"/>
                  </a:lnTo>
                  <a:lnTo>
                    <a:pt x="1499" y="2"/>
                  </a:lnTo>
                  <a:lnTo>
                    <a:pt x="1499" y="30"/>
                  </a:lnTo>
                  <a:lnTo>
                    <a:pt x="1499" y="30"/>
                  </a:lnTo>
                  <a:close/>
                  <a:moveTo>
                    <a:pt x="1472" y="175"/>
                  </a:moveTo>
                  <a:lnTo>
                    <a:pt x="1472" y="2"/>
                  </a:lnTo>
                  <a:lnTo>
                    <a:pt x="1444" y="2"/>
                  </a:lnTo>
                  <a:lnTo>
                    <a:pt x="1444" y="121"/>
                  </a:lnTo>
                  <a:lnTo>
                    <a:pt x="1349" y="2"/>
                  </a:lnTo>
                  <a:lnTo>
                    <a:pt x="1325" y="2"/>
                  </a:lnTo>
                  <a:lnTo>
                    <a:pt x="1325" y="175"/>
                  </a:lnTo>
                  <a:lnTo>
                    <a:pt x="1353" y="175"/>
                  </a:lnTo>
                  <a:lnTo>
                    <a:pt x="1353" y="54"/>
                  </a:lnTo>
                  <a:lnTo>
                    <a:pt x="1448" y="175"/>
                  </a:lnTo>
                  <a:lnTo>
                    <a:pt x="1472" y="175"/>
                  </a:lnTo>
                  <a:lnTo>
                    <a:pt x="1472" y="175"/>
                  </a:lnTo>
                  <a:close/>
                  <a:moveTo>
                    <a:pt x="1183" y="175"/>
                  </a:moveTo>
                  <a:lnTo>
                    <a:pt x="1286" y="175"/>
                  </a:lnTo>
                  <a:lnTo>
                    <a:pt x="1286" y="145"/>
                  </a:lnTo>
                  <a:lnTo>
                    <a:pt x="1214" y="145"/>
                  </a:lnTo>
                  <a:lnTo>
                    <a:pt x="1214" y="102"/>
                  </a:lnTo>
                  <a:lnTo>
                    <a:pt x="1276" y="102"/>
                  </a:lnTo>
                  <a:lnTo>
                    <a:pt x="1276" y="72"/>
                  </a:lnTo>
                  <a:lnTo>
                    <a:pt x="1214" y="72"/>
                  </a:lnTo>
                  <a:lnTo>
                    <a:pt x="1214" y="30"/>
                  </a:lnTo>
                  <a:lnTo>
                    <a:pt x="1283" y="30"/>
                  </a:lnTo>
                  <a:lnTo>
                    <a:pt x="1283" y="2"/>
                  </a:lnTo>
                  <a:lnTo>
                    <a:pt x="1183" y="2"/>
                  </a:lnTo>
                  <a:lnTo>
                    <a:pt x="1183" y="175"/>
                  </a:lnTo>
                  <a:lnTo>
                    <a:pt x="1183" y="175"/>
                  </a:lnTo>
                  <a:close/>
                  <a:moveTo>
                    <a:pt x="1141" y="135"/>
                  </a:moveTo>
                  <a:lnTo>
                    <a:pt x="1141" y="135"/>
                  </a:lnTo>
                  <a:lnTo>
                    <a:pt x="1133" y="141"/>
                  </a:lnTo>
                  <a:lnTo>
                    <a:pt x="1122" y="145"/>
                  </a:lnTo>
                  <a:lnTo>
                    <a:pt x="1112" y="148"/>
                  </a:lnTo>
                  <a:lnTo>
                    <a:pt x="1101" y="148"/>
                  </a:lnTo>
                  <a:lnTo>
                    <a:pt x="1101" y="148"/>
                  </a:lnTo>
                  <a:lnTo>
                    <a:pt x="1088" y="148"/>
                  </a:lnTo>
                  <a:lnTo>
                    <a:pt x="1077" y="144"/>
                  </a:lnTo>
                  <a:lnTo>
                    <a:pt x="1067" y="140"/>
                  </a:lnTo>
                  <a:lnTo>
                    <a:pt x="1057" y="131"/>
                  </a:lnTo>
                  <a:lnTo>
                    <a:pt x="1050" y="123"/>
                  </a:lnTo>
                  <a:lnTo>
                    <a:pt x="1046" y="113"/>
                  </a:lnTo>
                  <a:lnTo>
                    <a:pt x="1042" y="100"/>
                  </a:lnTo>
                  <a:lnTo>
                    <a:pt x="1040" y="88"/>
                  </a:lnTo>
                  <a:lnTo>
                    <a:pt x="1040" y="88"/>
                  </a:lnTo>
                  <a:lnTo>
                    <a:pt x="1042" y="75"/>
                  </a:lnTo>
                  <a:lnTo>
                    <a:pt x="1046" y="63"/>
                  </a:lnTo>
                  <a:lnTo>
                    <a:pt x="1050" y="53"/>
                  </a:lnTo>
                  <a:lnTo>
                    <a:pt x="1057" y="43"/>
                  </a:lnTo>
                  <a:lnTo>
                    <a:pt x="1066" y="37"/>
                  </a:lnTo>
                  <a:lnTo>
                    <a:pt x="1075" y="32"/>
                  </a:lnTo>
                  <a:lnTo>
                    <a:pt x="1085" y="29"/>
                  </a:lnTo>
                  <a:lnTo>
                    <a:pt x="1098" y="28"/>
                  </a:lnTo>
                  <a:lnTo>
                    <a:pt x="1098" y="28"/>
                  </a:lnTo>
                  <a:lnTo>
                    <a:pt x="1109" y="28"/>
                  </a:lnTo>
                  <a:lnTo>
                    <a:pt x="1119" y="30"/>
                  </a:lnTo>
                  <a:lnTo>
                    <a:pt x="1129" y="35"/>
                  </a:lnTo>
                  <a:lnTo>
                    <a:pt x="1136" y="39"/>
                  </a:lnTo>
                  <a:lnTo>
                    <a:pt x="1150" y="16"/>
                  </a:lnTo>
                  <a:lnTo>
                    <a:pt x="1150" y="16"/>
                  </a:lnTo>
                  <a:lnTo>
                    <a:pt x="1140" y="9"/>
                  </a:lnTo>
                  <a:lnTo>
                    <a:pt x="1127" y="4"/>
                  </a:lnTo>
                  <a:lnTo>
                    <a:pt x="1113" y="1"/>
                  </a:lnTo>
                  <a:lnTo>
                    <a:pt x="1098" y="0"/>
                  </a:lnTo>
                  <a:lnTo>
                    <a:pt x="1098" y="0"/>
                  </a:lnTo>
                  <a:lnTo>
                    <a:pt x="1087" y="0"/>
                  </a:lnTo>
                  <a:lnTo>
                    <a:pt x="1077" y="1"/>
                  </a:lnTo>
                  <a:lnTo>
                    <a:pt x="1068" y="2"/>
                  </a:lnTo>
                  <a:lnTo>
                    <a:pt x="1060" y="7"/>
                  </a:lnTo>
                  <a:lnTo>
                    <a:pt x="1052" y="9"/>
                  </a:lnTo>
                  <a:lnTo>
                    <a:pt x="1045" y="14"/>
                  </a:lnTo>
                  <a:lnTo>
                    <a:pt x="1038" y="19"/>
                  </a:lnTo>
                  <a:lnTo>
                    <a:pt x="1032" y="25"/>
                  </a:lnTo>
                  <a:lnTo>
                    <a:pt x="1026" y="32"/>
                  </a:lnTo>
                  <a:lnTo>
                    <a:pt x="1022" y="39"/>
                  </a:lnTo>
                  <a:lnTo>
                    <a:pt x="1015" y="53"/>
                  </a:lnTo>
                  <a:lnTo>
                    <a:pt x="1011" y="70"/>
                  </a:lnTo>
                  <a:lnTo>
                    <a:pt x="1010" y="88"/>
                  </a:lnTo>
                  <a:lnTo>
                    <a:pt x="1010" y="88"/>
                  </a:lnTo>
                  <a:lnTo>
                    <a:pt x="1010" y="98"/>
                  </a:lnTo>
                  <a:lnTo>
                    <a:pt x="1011" y="107"/>
                  </a:lnTo>
                  <a:lnTo>
                    <a:pt x="1012" y="116"/>
                  </a:lnTo>
                  <a:lnTo>
                    <a:pt x="1015" y="124"/>
                  </a:lnTo>
                  <a:lnTo>
                    <a:pt x="1019" y="133"/>
                  </a:lnTo>
                  <a:lnTo>
                    <a:pt x="1024" y="140"/>
                  </a:lnTo>
                  <a:lnTo>
                    <a:pt x="1028" y="147"/>
                  </a:lnTo>
                  <a:lnTo>
                    <a:pt x="1033" y="152"/>
                  </a:lnTo>
                  <a:lnTo>
                    <a:pt x="1040" y="158"/>
                  </a:lnTo>
                  <a:lnTo>
                    <a:pt x="1046" y="163"/>
                  </a:lnTo>
                  <a:lnTo>
                    <a:pt x="1054" y="168"/>
                  </a:lnTo>
                  <a:lnTo>
                    <a:pt x="1061" y="170"/>
                  </a:lnTo>
                  <a:lnTo>
                    <a:pt x="1070" y="173"/>
                  </a:lnTo>
                  <a:lnTo>
                    <a:pt x="1080" y="175"/>
                  </a:lnTo>
                  <a:lnTo>
                    <a:pt x="1088" y="176"/>
                  </a:lnTo>
                  <a:lnTo>
                    <a:pt x="1098" y="177"/>
                  </a:lnTo>
                  <a:lnTo>
                    <a:pt x="1098" y="177"/>
                  </a:lnTo>
                  <a:lnTo>
                    <a:pt x="1115" y="176"/>
                  </a:lnTo>
                  <a:lnTo>
                    <a:pt x="1130" y="172"/>
                  </a:lnTo>
                  <a:lnTo>
                    <a:pt x="1143" y="165"/>
                  </a:lnTo>
                  <a:lnTo>
                    <a:pt x="1148" y="162"/>
                  </a:lnTo>
                  <a:lnTo>
                    <a:pt x="1154" y="158"/>
                  </a:lnTo>
                  <a:lnTo>
                    <a:pt x="1141" y="135"/>
                  </a:lnTo>
                  <a:lnTo>
                    <a:pt x="1141" y="135"/>
                  </a:lnTo>
                  <a:close/>
                  <a:moveTo>
                    <a:pt x="801" y="30"/>
                  </a:moveTo>
                  <a:lnTo>
                    <a:pt x="857" y="30"/>
                  </a:lnTo>
                  <a:lnTo>
                    <a:pt x="857" y="175"/>
                  </a:lnTo>
                  <a:lnTo>
                    <a:pt x="888" y="175"/>
                  </a:lnTo>
                  <a:lnTo>
                    <a:pt x="888" y="30"/>
                  </a:lnTo>
                  <a:lnTo>
                    <a:pt x="944" y="30"/>
                  </a:lnTo>
                  <a:lnTo>
                    <a:pt x="944" y="2"/>
                  </a:lnTo>
                  <a:lnTo>
                    <a:pt x="801" y="2"/>
                  </a:lnTo>
                  <a:lnTo>
                    <a:pt x="801" y="30"/>
                  </a:lnTo>
                  <a:lnTo>
                    <a:pt x="801" y="30"/>
                  </a:lnTo>
                  <a:close/>
                  <a:moveTo>
                    <a:pt x="711" y="29"/>
                  </a:moveTo>
                  <a:lnTo>
                    <a:pt x="711" y="29"/>
                  </a:lnTo>
                  <a:lnTo>
                    <a:pt x="719" y="30"/>
                  </a:lnTo>
                  <a:lnTo>
                    <a:pt x="726" y="32"/>
                  </a:lnTo>
                  <a:lnTo>
                    <a:pt x="732" y="35"/>
                  </a:lnTo>
                  <a:lnTo>
                    <a:pt x="736" y="37"/>
                  </a:lnTo>
                  <a:lnTo>
                    <a:pt x="739" y="40"/>
                  </a:lnTo>
                  <a:lnTo>
                    <a:pt x="742" y="46"/>
                  </a:lnTo>
                  <a:lnTo>
                    <a:pt x="743" y="50"/>
                  </a:lnTo>
                  <a:lnTo>
                    <a:pt x="743" y="54"/>
                  </a:lnTo>
                  <a:lnTo>
                    <a:pt x="743" y="54"/>
                  </a:lnTo>
                  <a:lnTo>
                    <a:pt x="742" y="61"/>
                  </a:lnTo>
                  <a:lnTo>
                    <a:pt x="740" y="67"/>
                  </a:lnTo>
                  <a:lnTo>
                    <a:pt x="738" y="71"/>
                  </a:lnTo>
                  <a:lnTo>
                    <a:pt x="733" y="75"/>
                  </a:lnTo>
                  <a:lnTo>
                    <a:pt x="728" y="78"/>
                  </a:lnTo>
                  <a:lnTo>
                    <a:pt x="722" y="79"/>
                  </a:lnTo>
                  <a:lnTo>
                    <a:pt x="717" y="81"/>
                  </a:lnTo>
                  <a:lnTo>
                    <a:pt x="710" y="81"/>
                  </a:lnTo>
                  <a:lnTo>
                    <a:pt x="690" y="81"/>
                  </a:lnTo>
                  <a:lnTo>
                    <a:pt x="690" y="30"/>
                  </a:lnTo>
                  <a:lnTo>
                    <a:pt x="690" y="30"/>
                  </a:lnTo>
                  <a:lnTo>
                    <a:pt x="711" y="29"/>
                  </a:lnTo>
                  <a:lnTo>
                    <a:pt x="711" y="29"/>
                  </a:lnTo>
                  <a:close/>
                  <a:moveTo>
                    <a:pt x="690" y="175"/>
                  </a:moveTo>
                  <a:lnTo>
                    <a:pt x="690" y="110"/>
                  </a:lnTo>
                  <a:lnTo>
                    <a:pt x="711" y="110"/>
                  </a:lnTo>
                  <a:lnTo>
                    <a:pt x="759" y="175"/>
                  </a:lnTo>
                  <a:lnTo>
                    <a:pt x="796" y="175"/>
                  </a:lnTo>
                  <a:lnTo>
                    <a:pt x="742" y="103"/>
                  </a:lnTo>
                  <a:lnTo>
                    <a:pt x="742" y="103"/>
                  </a:lnTo>
                  <a:lnTo>
                    <a:pt x="747" y="102"/>
                  </a:lnTo>
                  <a:lnTo>
                    <a:pt x="753" y="98"/>
                  </a:lnTo>
                  <a:lnTo>
                    <a:pt x="759" y="93"/>
                  </a:lnTo>
                  <a:lnTo>
                    <a:pt x="764" y="88"/>
                  </a:lnTo>
                  <a:lnTo>
                    <a:pt x="768" y="82"/>
                  </a:lnTo>
                  <a:lnTo>
                    <a:pt x="773" y="74"/>
                  </a:lnTo>
                  <a:lnTo>
                    <a:pt x="774" y="65"/>
                  </a:lnTo>
                  <a:lnTo>
                    <a:pt x="775" y="54"/>
                  </a:lnTo>
                  <a:lnTo>
                    <a:pt x="775" y="54"/>
                  </a:lnTo>
                  <a:lnTo>
                    <a:pt x="774" y="43"/>
                  </a:lnTo>
                  <a:lnTo>
                    <a:pt x="773" y="33"/>
                  </a:lnTo>
                  <a:lnTo>
                    <a:pt x="768" y="25"/>
                  </a:lnTo>
                  <a:lnTo>
                    <a:pt x="761" y="16"/>
                  </a:lnTo>
                  <a:lnTo>
                    <a:pt x="753" y="11"/>
                  </a:lnTo>
                  <a:lnTo>
                    <a:pt x="742" y="5"/>
                  </a:lnTo>
                  <a:lnTo>
                    <a:pt x="729" y="2"/>
                  </a:lnTo>
                  <a:lnTo>
                    <a:pt x="712" y="1"/>
                  </a:lnTo>
                  <a:lnTo>
                    <a:pt x="712" y="1"/>
                  </a:lnTo>
                  <a:lnTo>
                    <a:pt x="660" y="2"/>
                  </a:lnTo>
                  <a:lnTo>
                    <a:pt x="660" y="175"/>
                  </a:lnTo>
                  <a:lnTo>
                    <a:pt x="690" y="175"/>
                  </a:lnTo>
                  <a:lnTo>
                    <a:pt x="690" y="175"/>
                  </a:lnTo>
                  <a:close/>
                  <a:moveTo>
                    <a:pt x="477" y="88"/>
                  </a:moveTo>
                  <a:lnTo>
                    <a:pt x="477" y="88"/>
                  </a:lnTo>
                  <a:lnTo>
                    <a:pt x="478" y="75"/>
                  </a:lnTo>
                  <a:lnTo>
                    <a:pt x="481" y="64"/>
                  </a:lnTo>
                  <a:lnTo>
                    <a:pt x="487" y="53"/>
                  </a:lnTo>
                  <a:lnTo>
                    <a:pt x="494" y="44"/>
                  </a:lnTo>
                  <a:lnTo>
                    <a:pt x="502" y="37"/>
                  </a:lnTo>
                  <a:lnTo>
                    <a:pt x="512" y="32"/>
                  </a:lnTo>
                  <a:lnTo>
                    <a:pt x="523" y="29"/>
                  </a:lnTo>
                  <a:lnTo>
                    <a:pt x="536" y="28"/>
                  </a:lnTo>
                  <a:lnTo>
                    <a:pt x="536" y="28"/>
                  </a:lnTo>
                  <a:lnTo>
                    <a:pt x="547" y="29"/>
                  </a:lnTo>
                  <a:lnTo>
                    <a:pt x="558" y="32"/>
                  </a:lnTo>
                  <a:lnTo>
                    <a:pt x="568" y="37"/>
                  </a:lnTo>
                  <a:lnTo>
                    <a:pt x="576" y="44"/>
                  </a:lnTo>
                  <a:lnTo>
                    <a:pt x="583" y="53"/>
                  </a:lnTo>
                  <a:lnTo>
                    <a:pt x="589" y="64"/>
                  </a:lnTo>
                  <a:lnTo>
                    <a:pt x="592" y="75"/>
                  </a:lnTo>
                  <a:lnTo>
                    <a:pt x="593" y="88"/>
                  </a:lnTo>
                  <a:lnTo>
                    <a:pt x="593" y="88"/>
                  </a:lnTo>
                  <a:lnTo>
                    <a:pt x="592" y="100"/>
                  </a:lnTo>
                  <a:lnTo>
                    <a:pt x="589" y="112"/>
                  </a:lnTo>
                  <a:lnTo>
                    <a:pt x="585" y="123"/>
                  </a:lnTo>
                  <a:lnTo>
                    <a:pt x="578" y="131"/>
                  </a:lnTo>
                  <a:lnTo>
                    <a:pt x="569" y="138"/>
                  </a:lnTo>
                  <a:lnTo>
                    <a:pt x="560" y="144"/>
                  </a:lnTo>
                  <a:lnTo>
                    <a:pt x="548" y="148"/>
                  </a:lnTo>
                  <a:lnTo>
                    <a:pt x="536" y="148"/>
                  </a:lnTo>
                  <a:lnTo>
                    <a:pt x="536" y="148"/>
                  </a:lnTo>
                  <a:lnTo>
                    <a:pt x="523" y="148"/>
                  </a:lnTo>
                  <a:lnTo>
                    <a:pt x="512" y="144"/>
                  </a:lnTo>
                  <a:lnTo>
                    <a:pt x="502" y="138"/>
                  </a:lnTo>
                  <a:lnTo>
                    <a:pt x="494" y="131"/>
                  </a:lnTo>
                  <a:lnTo>
                    <a:pt x="487" y="123"/>
                  </a:lnTo>
                  <a:lnTo>
                    <a:pt x="482" y="112"/>
                  </a:lnTo>
                  <a:lnTo>
                    <a:pt x="478" y="100"/>
                  </a:lnTo>
                  <a:lnTo>
                    <a:pt x="477" y="88"/>
                  </a:lnTo>
                  <a:lnTo>
                    <a:pt x="477" y="88"/>
                  </a:lnTo>
                  <a:close/>
                  <a:moveTo>
                    <a:pt x="446" y="88"/>
                  </a:moveTo>
                  <a:lnTo>
                    <a:pt x="446" y="88"/>
                  </a:lnTo>
                  <a:lnTo>
                    <a:pt x="446" y="98"/>
                  </a:lnTo>
                  <a:lnTo>
                    <a:pt x="447" y="107"/>
                  </a:lnTo>
                  <a:lnTo>
                    <a:pt x="449" y="116"/>
                  </a:lnTo>
                  <a:lnTo>
                    <a:pt x="452" y="124"/>
                  </a:lnTo>
                  <a:lnTo>
                    <a:pt x="456" y="133"/>
                  </a:lnTo>
                  <a:lnTo>
                    <a:pt x="460" y="140"/>
                  </a:lnTo>
                  <a:lnTo>
                    <a:pt x="466" y="147"/>
                  </a:lnTo>
                  <a:lnTo>
                    <a:pt x="471" y="152"/>
                  </a:lnTo>
                  <a:lnTo>
                    <a:pt x="477" y="158"/>
                  </a:lnTo>
                  <a:lnTo>
                    <a:pt x="484" y="163"/>
                  </a:lnTo>
                  <a:lnTo>
                    <a:pt x="491" y="168"/>
                  </a:lnTo>
                  <a:lnTo>
                    <a:pt x="499" y="170"/>
                  </a:lnTo>
                  <a:lnTo>
                    <a:pt x="516" y="175"/>
                  </a:lnTo>
                  <a:lnTo>
                    <a:pt x="536" y="177"/>
                  </a:lnTo>
                  <a:lnTo>
                    <a:pt x="536" y="177"/>
                  </a:lnTo>
                  <a:lnTo>
                    <a:pt x="544" y="176"/>
                  </a:lnTo>
                  <a:lnTo>
                    <a:pt x="554" y="175"/>
                  </a:lnTo>
                  <a:lnTo>
                    <a:pt x="562" y="173"/>
                  </a:lnTo>
                  <a:lnTo>
                    <a:pt x="571" y="170"/>
                  </a:lnTo>
                  <a:lnTo>
                    <a:pt x="579" y="166"/>
                  </a:lnTo>
                  <a:lnTo>
                    <a:pt x="586" y="162"/>
                  </a:lnTo>
                  <a:lnTo>
                    <a:pt x="593" y="158"/>
                  </a:lnTo>
                  <a:lnTo>
                    <a:pt x="599" y="152"/>
                  </a:lnTo>
                  <a:lnTo>
                    <a:pt x="604" y="145"/>
                  </a:lnTo>
                  <a:lnTo>
                    <a:pt x="610" y="138"/>
                  </a:lnTo>
                  <a:lnTo>
                    <a:pt x="614" y="131"/>
                  </a:lnTo>
                  <a:lnTo>
                    <a:pt x="618" y="124"/>
                  </a:lnTo>
                  <a:lnTo>
                    <a:pt x="621" y="116"/>
                  </a:lnTo>
                  <a:lnTo>
                    <a:pt x="623" y="106"/>
                  </a:lnTo>
                  <a:lnTo>
                    <a:pt x="624" y="98"/>
                  </a:lnTo>
                  <a:lnTo>
                    <a:pt x="625" y="88"/>
                  </a:lnTo>
                  <a:lnTo>
                    <a:pt x="625" y="88"/>
                  </a:lnTo>
                  <a:lnTo>
                    <a:pt x="624" y="78"/>
                  </a:lnTo>
                  <a:lnTo>
                    <a:pt x="623" y="68"/>
                  </a:lnTo>
                  <a:lnTo>
                    <a:pt x="621" y="60"/>
                  </a:lnTo>
                  <a:lnTo>
                    <a:pt x="618" y="51"/>
                  </a:lnTo>
                  <a:lnTo>
                    <a:pt x="614" y="43"/>
                  </a:lnTo>
                  <a:lnTo>
                    <a:pt x="610" y="36"/>
                  </a:lnTo>
                  <a:lnTo>
                    <a:pt x="604" y="29"/>
                  </a:lnTo>
                  <a:lnTo>
                    <a:pt x="599" y="23"/>
                  </a:lnTo>
                  <a:lnTo>
                    <a:pt x="593" y="18"/>
                  </a:lnTo>
                  <a:lnTo>
                    <a:pt x="586" y="14"/>
                  </a:lnTo>
                  <a:lnTo>
                    <a:pt x="579" y="9"/>
                  </a:lnTo>
                  <a:lnTo>
                    <a:pt x="571" y="5"/>
                  </a:lnTo>
                  <a:lnTo>
                    <a:pt x="554" y="1"/>
                  </a:lnTo>
                  <a:lnTo>
                    <a:pt x="536" y="0"/>
                  </a:lnTo>
                  <a:lnTo>
                    <a:pt x="536" y="0"/>
                  </a:lnTo>
                  <a:lnTo>
                    <a:pt x="526" y="0"/>
                  </a:lnTo>
                  <a:lnTo>
                    <a:pt x="516" y="1"/>
                  </a:lnTo>
                  <a:lnTo>
                    <a:pt x="508" y="2"/>
                  </a:lnTo>
                  <a:lnTo>
                    <a:pt x="499" y="7"/>
                  </a:lnTo>
                  <a:lnTo>
                    <a:pt x="491" y="9"/>
                  </a:lnTo>
                  <a:lnTo>
                    <a:pt x="484" y="14"/>
                  </a:lnTo>
                  <a:lnTo>
                    <a:pt x="477" y="19"/>
                  </a:lnTo>
                  <a:lnTo>
                    <a:pt x="470" y="25"/>
                  </a:lnTo>
                  <a:lnTo>
                    <a:pt x="464" y="30"/>
                  </a:lnTo>
                  <a:lnTo>
                    <a:pt x="460" y="37"/>
                  </a:lnTo>
                  <a:lnTo>
                    <a:pt x="456" y="46"/>
                  </a:lnTo>
                  <a:lnTo>
                    <a:pt x="452" y="53"/>
                  </a:lnTo>
                  <a:lnTo>
                    <a:pt x="449" y="61"/>
                  </a:lnTo>
                  <a:lnTo>
                    <a:pt x="447" y="70"/>
                  </a:lnTo>
                  <a:lnTo>
                    <a:pt x="446" y="79"/>
                  </a:lnTo>
                  <a:lnTo>
                    <a:pt x="446" y="88"/>
                  </a:lnTo>
                  <a:lnTo>
                    <a:pt x="446" y="88"/>
                  </a:lnTo>
                  <a:close/>
                  <a:moveTo>
                    <a:pt x="359" y="29"/>
                  </a:moveTo>
                  <a:lnTo>
                    <a:pt x="359" y="29"/>
                  </a:lnTo>
                  <a:lnTo>
                    <a:pt x="366" y="30"/>
                  </a:lnTo>
                  <a:lnTo>
                    <a:pt x="373" y="32"/>
                  </a:lnTo>
                  <a:lnTo>
                    <a:pt x="379" y="33"/>
                  </a:lnTo>
                  <a:lnTo>
                    <a:pt x="383" y="36"/>
                  </a:lnTo>
                  <a:lnTo>
                    <a:pt x="387" y="40"/>
                  </a:lnTo>
                  <a:lnTo>
                    <a:pt x="388" y="44"/>
                  </a:lnTo>
                  <a:lnTo>
                    <a:pt x="390" y="50"/>
                  </a:lnTo>
                  <a:lnTo>
                    <a:pt x="391" y="57"/>
                  </a:lnTo>
                  <a:lnTo>
                    <a:pt x="391" y="57"/>
                  </a:lnTo>
                  <a:lnTo>
                    <a:pt x="390" y="63"/>
                  </a:lnTo>
                  <a:lnTo>
                    <a:pt x="388" y="70"/>
                  </a:lnTo>
                  <a:lnTo>
                    <a:pt x="386" y="74"/>
                  </a:lnTo>
                  <a:lnTo>
                    <a:pt x="381" y="78"/>
                  </a:lnTo>
                  <a:lnTo>
                    <a:pt x="377" y="81"/>
                  </a:lnTo>
                  <a:lnTo>
                    <a:pt x="372" y="82"/>
                  </a:lnTo>
                  <a:lnTo>
                    <a:pt x="366" y="84"/>
                  </a:lnTo>
                  <a:lnTo>
                    <a:pt x="359" y="85"/>
                  </a:lnTo>
                  <a:lnTo>
                    <a:pt x="359" y="85"/>
                  </a:lnTo>
                  <a:lnTo>
                    <a:pt x="338" y="84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59" y="29"/>
                  </a:lnTo>
                  <a:lnTo>
                    <a:pt x="359" y="29"/>
                  </a:lnTo>
                  <a:close/>
                  <a:moveTo>
                    <a:pt x="338" y="175"/>
                  </a:moveTo>
                  <a:lnTo>
                    <a:pt x="338" y="112"/>
                  </a:lnTo>
                  <a:lnTo>
                    <a:pt x="338" y="112"/>
                  </a:lnTo>
                  <a:lnTo>
                    <a:pt x="360" y="113"/>
                  </a:lnTo>
                  <a:lnTo>
                    <a:pt x="360" y="113"/>
                  </a:lnTo>
                  <a:lnTo>
                    <a:pt x="374" y="112"/>
                  </a:lnTo>
                  <a:lnTo>
                    <a:pt x="387" y="107"/>
                  </a:lnTo>
                  <a:lnTo>
                    <a:pt x="398" y="103"/>
                  </a:lnTo>
                  <a:lnTo>
                    <a:pt x="407" y="96"/>
                  </a:lnTo>
                  <a:lnTo>
                    <a:pt x="414" y="88"/>
                  </a:lnTo>
                  <a:lnTo>
                    <a:pt x="419" y="78"/>
                  </a:lnTo>
                  <a:lnTo>
                    <a:pt x="422" y="68"/>
                  </a:lnTo>
                  <a:lnTo>
                    <a:pt x="424" y="57"/>
                  </a:lnTo>
                  <a:lnTo>
                    <a:pt x="424" y="57"/>
                  </a:lnTo>
                  <a:lnTo>
                    <a:pt x="422" y="46"/>
                  </a:lnTo>
                  <a:lnTo>
                    <a:pt x="419" y="36"/>
                  </a:lnTo>
                  <a:lnTo>
                    <a:pt x="415" y="26"/>
                  </a:lnTo>
                  <a:lnTo>
                    <a:pt x="408" y="18"/>
                  </a:lnTo>
                  <a:lnTo>
                    <a:pt x="400" y="11"/>
                  </a:lnTo>
                  <a:lnTo>
                    <a:pt x="388" y="7"/>
                  </a:lnTo>
                  <a:lnTo>
                    <a:pt x="373" y="2"/>
                  </a:lnTo>
                  <a:lnTo>
                    <a:pt x="356" y="1"/>
                  </a:lnTo>
                  <a:lnTo>
                    <a:pt x="356" y="1"/>
                  </a:lnTo>
                  <a:lnTo>
                    <a:pt x="307" y="2"/>
                  </a:lnTo>
                  <a:lnTo>
                    <a:pt x="307" y="175"/>
                  </a:lnTo>
                  <a:lnTo>
                    <a:pt x="338" y="175"/>
                  </a:lnTo>
                  <a:lnTo>
                    <a:pt x="338" y="175"/>
                  </a:lnTo>
                  <a:close/>
                  <a:moveTo>
                    <a:pt x="279" y="2"/>
                  </a:moveTo>
                  <a:lnTo>
                    <a:pt x="243" y="2"/>
                  </a:lnTo>
                  <a:lnTo>
                    <a:pt x="202" y="64"/>
                  </a:lnTo>
                  <a:lnTo>
                    <a:pt x="159" y="2"/>
                  </a:lnTo>
                  <a:lnTo>
                    <a:pt x="124" y="2"/>
                  </a:lnTo>
                  <a:lnTo>
                    <a:pt x="181" y="86"/>
                  </a:lnTo>
                  <a:lnTo>
                    <a:pt x="121" y="175"/>
                  </a:lnTo>
                  <a:lnTo>
                    <a:pt x="156" y="175"/>
                  </a:lnTo>
                  <a:lnTo>
                    <a:pt x="201" y="109"/>
                  </a:lnTo>
                  <a:lnTo>
                    <a:pt x="245" y="175"/>
                  </a:lnTo>
                  <a:lnTo>
                    <a:pt x="281" y="175"/>
                  </a:lnTo>
                  <a:lnTo>
                    <a:pt x="220" y="86"/>
                  </a:lnTo>
                  <a:lnTo>
                    <a:pt x="279" y="2"/>
                  </a:lnTo>
                  <a:lnTo>
                    <a:pt x="279" y="2"/>
                  </a:lnTo>
                  <a:close/>
                  <a:moveTo>
                    <a:pt x="0" y="175"/>
                  </a:moveTo>
                  <a:lnTo>
                    <a:pt x="102" y="175"/>
                  </a:lnTo>
                  <a:lnTo>
                    <a:pt x="102" y="145"/>
                  </a:lnTo>
                  <a:lnTo>
                    <a:pt x="31" y="145"/>
                  </a:lnTo>
                  <a:lnTo>
                    <a:pt x="31" y="102"/>
                  </a:lnTo>
                  <a:lnTo>
                    <a:pt x="93" y="102"/>
                  </a:lnTo>
                  <a:lnTo>
                    <a:pt x="93" y="72"/>
                  </a:lnTo>
                  <a:lnTo>
                    <a:pt x="31" y="72"/>
                  </a:lnTo>
                  <a:lnTo>
                    <a:pt x="31" y="30"/>
                  </a:lnTo>
                  <a:lnTo>
                    <a:pt x="100" y="30"/>
                  </a:lnTo>
                  <a:lnTo>
                    <a:pt x="100" y="2"/>
                  </a:lnTo>
                  <a:lnTo>
                    <a:pt x="0" y="2"/>
                  </a:lnTo>
                  <a:lnTo>
                    <a:pt x="0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94" name="Freeform 118" hidden="1"/>
            <p:cNvSpPr>
              <a:spLocks noEditPoints="1"/>
            </p:cNvSpPr>
            <p:nvPr/>
          </p:nvSpPr>
          <p:spPr bwMode="auto">
            <a:xfrm>
              <a:off x="5524" y="1643"/>
              <a:ext cx="344" cy="59"/>
            </a:xfrm>
            <a:custGeom>
              <a:avLst/>
              <a:gdLst>
                <a:gd name="T0" fmla="*/ 907 w 1031"/>
                <a:gd name="T1" fmla="*/ 3 h 178"/>
                <a:gd name="T2" fmla="*/ 1005 w 1031"/>
                <a:gd name="T3" fmla="*/ 175 h 178"/>
                <a:gd name="T4" fmla="*/ 745 w 1031"/>
                <a:gd name="T5" fmla="*/ 102 h 178"/>
                <a:gd name="T6" fmla="*/ 732 w 1031"/>
                <a:gd name="T7" fmla="*/ 130 h 178"/>
                <a:gd name="T8" fmla="*/ 757 w 1031"/>
                <a:gd name="T9" fmla="*/ 1 h 178"/>
                <a:gd name="T10" fmla="*/ 655 w 1031"/>
                <a:gd name="T11" fmla="*/ 3 h 178"/>
                <a:gd name="T12" fmla="*/ 554 w 1031"/>
                <a:gd name="T13" fmla="*/ 129 h 178"/>
                <a:gd name="T14" fmla="*/ 538 w 1031"/>
                <a:gd name="T15" fmla="*/ 148 h 178"/>
                <a:gd name="T16" fmla="*/ 498 w 1031"/>
                <a:gd name="T17" fmla="*/ 139 h 178"/>
                <a:gd name="T18" fmla="*/ 481 w 1031"/>
                <a:gd name="T19" fmla="*/ 162 h 178"/>
                <a:gd name="T20" fmla="*/ 519 w 1031"/>
                <a:gd name="T21" fmla="*/ 178 h 178"/>
                <a:gd name="T22" fmla="*/ 561 w 1031"/>
                <a:gd name="T23" fmla="*/ 169 h 178"/>
                <a:gd name="T24" fmla="*/ 586 w 1031"/>
                <a:gd name="T25" fmla="*/ 129 h 178"/>
                <a:gd name="T26" fmla="*/ 574 w 1031"/>
                <a:gd name="T27" fmla="*/ 96 h 178"/>
                <a:gd name="T28" fmla="*/ 520 w 1031"/>
                <a:gd name="T29" fmla="*/ 67 h 178"/>
                <a:gd name="T30" fmla="*/ 508 w 1031"/>
                <a:gd name="T31" fmla="*/ 47 h 178"/>
                <a:gd name="T32" fmla="*/ 522 w 1031"/>
                <a:gd name="T33" fmla="*/ 29 h 178"/>
                <a:gd name="T34" fmla="*/ 555 w 1031"/>
                <a:gd name="T35" fmla="*/ 35 h 178"/>
                <a:gd name="T36" fmla="*/ 558 w 1031"/>
                <a:gd name="T37" fmla="*/ 4 h 178"/>
                <a:gd name="T38" fmla="*/ 506 w 1031"/>
                <a:gd name="T39" fmla="*/ 4 h 178"/>
                <a:gd name="T40" fmla="*/ 477 w 1031"/>
                <a:gd name="T41" fmla="*/ 38 h 178"/>
                <a:gd name="T42" fmla="*/ 482 w 1031"/>
                <a:gd name="T43" fmla="*/ 73 h 178"/>
                <a:gd name="T44" fmla="*/ 529 w 1031"/>
                <a:gd name="T45" fmla="*/ 103 h 178"/>
                <a:gd name="T46" fmla="*/ 554 w 1031"/>
                <a:gd name="T47" fmla="*/ 129 h 178"/>
                <a:gd name="T48" fmla="*/ 415 w 1031"/>
                <a:gd name="T49" fmla="*/ 137 h 178"/>
                <a:gd name="T50" fmla="*/ 393 w 1031"/>
                <a:gd name="T51" fmla="*/ 150 h 178"/>
                <a:gd name="T52" fmla="*/ 335 w 1031"/>
                <a:gd name="T53" fmla="*/ 151 h 178"/>
                <a:gd name="T54" fmla="*/ 358 w 1031"/>
                <a:gd name="T55" fmla="*/ 171 h 178"/>
                <a:gd name="T56" fmla="*/ 391 w 1031"/>
                <a:gd name="T57" fmla="*/ 178 h 178"/>
                <a:gd name="T58" fmla="*/ 439 w 1031"/>
                <a:gd name="T59" fmla="*/ 157 h 178"/>
                <a:gd name="T60" fmla="*/ 449 w 1031"/>
                <a:gd name="T61" fmla="*/ 119 h 178"/>
                <a:gd name="T62" fmla="*/ 425 w 1031"/>
                <a:gd name="T63" fmla="*/ 87 h 178"/>
                <a:gd name="T64" fmla="*/ 374 w 1031"/>
                <a:gd name="T65" fmla="*/ 59 h 178"/>
                <a:gd name="T66" fmla="*/ 373 w 1031"/>
                <a:gd name="T67" fmla="*/ 39 h 178"/>
                <a:gd name="T68" fmla="*/ 395 w 1031"/>
                <a:gd name="T69" fmla="*/ 28 h 178"/>
                <a:gd name="T70" fmla="*/ 442 w 1031"/>
                <a:gd name="T71" fmla="*/ 18 h 178"/>
                <a:gd name="T72" fmla="*/ 393 w 1031"/>
                <a:gd name="T73" fmla="*/ 0 h 178"/>
                <a:gd name="T74" fmla="*/ 353 w 1031"/>
                <a:gd name="T75" fmla="*/ 14 h 178"/>
                <a:gd name="T76" fmla="*/ 339 w 1031"/>
                <a:gd name="T77" fmla="*/ 47 h 178"/>
                <a:gd name="T78" fmla="*/ 358 w 1031"/>
                <a:gd name="T79" fmla="*/ 84 h 178"/>
                <a:gd name="T80" fmla="*/ 410 w 1031"/>
                <a:gd name="T81" fmla="*/ 113 h 178"/>
                <a:gd name="T82" fmla="*/ 302 w 1031"/>
                <a:gd name="T83" fmla="*/ 3 h 178"/>
                <a:gd name="T84" fmla="*/ 269 w 1031"/>
                <a:gd name="T85" fmla="*/ 119 h 178"/>
                <a:gd name="T86" fmla="*/ 243 w 1031"/>
                <a:gd name="T87" fmla="*/ 148 h 178"/>
                <a:gd name="T88" fmla="*/ 206 w 1031"/>
                <a:gd name="T89" fmla="*/ 141 h 178"/>
                <a:gd name="T90" fmla="*/ 191 w 1031"/>
                <a:gd name="T91" fmla="*/ 95 h 178"/>
                <a:gd name="T92" fmla="*/ 161 w 1031"/>
                <a:gd name="T93" fmla="*/ 119 h 178"/>
                <a:gd name="T94" fmla="*/ 203 w 1031"/>
                <a:gd name="T95" fmla="*/ 174 h 178"/>
                <a:gd name="T96" fmla="*/ 260 w 1031"/>
                <a:gd name="T97" fmla="*/ 174 h 178"/>
                <a:gd name="T98" fmla="*/ 300 w 1031"/>
                <a:gd name="T99" fmla="*/ 122 h 178"/>
                <a:gd name="T100" fmla="*/ 52 w 1031"/>
                <a:gd name="T101" fmla="*/ 31 h 178"/>
                <a:gd name="T102" fmla="*/ 80 w 1031"/>
                <a:gd name="T103" fmla="*/ 42 h 178"/>
                <a:gd name="T104" fmla="*/ 83 w 1031"/>
                <a:gd name="T105" fmla="*/ 61 h 178"/>
                <a:gd name="T106" fmla="*/ 63 w 1031"/>
                <a:gd name="T107" fmla="*/ 80 h 178"/>
                <a:gd name="T108" fmla="*/ 31 w 1031"/>
                <a:gd name="T109" fmla="*/ 31 h 178"/>
                <a:gd name="T110" fmla="*/ 52 w 1031"/>
                <a:gd name="T111" fmla="*/ 110 h 178"/>
                <a:gd name="T112" fmla="*/ 88 w 1031"/>
                <a:gd name="T113" fmla="*/ 102 h 178"/>
                <a:gd name="T114" fmla="*/ 112 w 1031"/>
                <a:gd name="T115" fmla="*/ 74 h 178"/>
                <a:gd name="T116" fmla="*/ 112 w 1031"/>
                <a:gd name="T117" fmla="*/ 35 h 178"/>
                <a:gd name="T118" fmla="*/ 69 w 1031"/>
                <a:gd name="T119" fmla="*/ 3 h 178"/>
                <a:gd name="T120" fmla="*/ 31 w 1031"/>
                <a:gd name="T121" fmla="*/ 17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1" h="178">
                  <a:moveTo>
                    <a:pt x="1031" y="175"/>
                  </a:moveTo>
                  <a:lnTo>
                    <a:pt x="1031" y="3"/>
                  </a:lnTo>
                  <a:lnTo>
                    <a:pt x="1001" y="3"/>
                  </a:lnTo>
                  <a:lnTo>
                    <a:pt x="1001" y="123"/>
                  </a:lnTo>
                  <a:lnTo>
                    <a:pt x="907" y="3"/>
                  </a:lnTo>
                  <a:lnTo>
                    <a:pt x="882" y="3"/>
                  </a:lnTo>
                  <a:lnTo>
                    <a:pt x="882" y="175"/>
                  </a:lnTo>
                  <a:lnTo>
                    <a:pt x="911" y="175"/>
                  </a:lnTo>
                  <a:lnTo>
                    <a:pt x="911" y="56"/>
                  </a:lnTo>
                  <a:lnTo>
                    <a:pt x="1005" y="175"/>
                  </a:lnTo>
                  <a:lnTo>
                    <a:pt x="1031" y="175"/>
                  </a:lnTo>
                  <a:lnTo>
                    <a:pt x="1031" y="175"/>
                  </a:lnTo>
                  <a:close/>
                  <a:moveTo>
                    <a:pt x="770" y="40"/>
                  </a:moveTo>
                  <a:lnTo>
                    <a:pt x="795" y="102"/>
                  </a:lnTo>
                  <a:lnTo>
                    <a:pt x="745" y="102"/>
                  </a:lnTo>
                  <a:lnTo>
                    <a:pt x="770" y="40"/>
                  </a:lnTo>
                  <a:lnTo>
                    <a:pt x="770" y="40"/>
                  </a:lnTo>
                  <a:close/>
                  <a:moveTo>
                    <a:pt x="684" y="175"/>
                  </a:moveTo>
                  <a:lnTo>
                    <a:pt x="715" y="175"/>
                  </a:lnTo>
                  <a:lnTo>
                    <a:pt x="732" y="130"/>
                  </a:lnTo>
                  <a:lnTo>
                    <a:pt x="806" y="130"/>
                  </a:lnTo>
                  <a:lnTo>
                    <a:pt x="824" y="175"/>
                  </a:lnTo>
                  <a:lnTo>
                    <a:pt x="857" y="175"/>
                  </a:lnTo>
                  <a:lnTo>
                    <a:pt x="784" y="1"/>
                  </a:lnTo>
                  <a:lnTo>
                    <a:pt x="757" y="1"/>
                  </a:lnTo>
                  <a:lnTo>
                    <a:pt x="684" y="175"/>
                  </a:lnTo>
                  <a:lnTo>
                    <a:pt x="684" y="175"/>
                  </a:lnTo>
                  <a:close/>
                  <a:moveTo>
                    <a:pt x="624" y="175"/>
                  </a:moveTo>
                  <a:lnTo>
                    <a:pt x="655" y="175"/>
                  </a:lnTo>
                  <a:lnTo>
                    <a:pt x="655" y="3"/>
                  </a:lnTo>
                  <a:lnTo>
                    <a:pt x="624" y="3"/>
                  </a:lnTo>
                  <a:lnTo>
                    <a:pt x="624" y="175"/>
                  </a:lnTo>
                  <a:lnTo>
                    <a:pt x="624" y="175"/>
                  </a:lnTo>
                  <a:close/>
                  <a:moveTo>
                    <a:pt x="554" y="129"/>
                  </a:moveTo>
                  <a:lnTo>
                    <a:pt x="554" y="129"/>
                  </a:lnTo>
                  <a:lnTo>
                    <a:pt x="553" y="134"/>
                  </a:lnTo>
                  <a:lnTo>
                    <a:pt x="551" y="137"/>
                  </a:lnTo>
                  <a:lnTo>
                    <a:pt x="550" y="141"/>
                  </a:lnTo>
                  <a:lnTo>
                    <a:pt x="547" y="144"/>
                  </a:lnTo>
                  <a:lnTo>
                    <a:pt x="538" y="148"/>
                  </a:lnTo>
                  <a:lnTo>
                    <a:pt x="529" y="150"/>
                  </a:lnTo>
                  <a:lnTo>
                    <a:pt x="529" y="150"/>
                  </a:lnTo>
                  <a:lnTo>
                    <a:pt x="517" y="148"/>
                  </a:lnTo>
                  <a:lnTo>
                    <a:pt x="508" y="144"/>
                  </a:lnTo>
                  <a:lnTo>
                    <a:pt x="498" y="139"/>
                  </a:lnTo>
                  <a:lnTo>
                    <a:pt x="488" y="130"/>
                  </a:lnTo>
                  <a:lnTo>
                    <a:pt x="471" y="151"/>
                  </a:lnTo>
                  <a:lnTo>
                    <a:pt x="471" y="151"/>
                  </a:lnTo>
                  <a:lnTo>
                    <a:pt x="475" y="157"/>
                  </a:lnTo>
                  <a:lnTo>
                    <a:pt x="481" y="162"/>
                  </a:lnTo>
                  <a:lnTo>
                    <a:pt x="487" y="167"/>
                  </a:lnTo>
                  <a:lnTo>
                    <a:pt x="495" y="171"/>
                  </a:lnTo>
                  <a:lnTo>
                    <a:pt x="502" y="174"/>
                  </a:lnTo>
                  <a:lnTo>
                    <a:pt x="510" y="176"/>
                  </a:lnTo>
                  <a:lnTo>
                    <a:pt x="519" y="178"/>
                  </a:lnTo>
                  <a:lnTo>
                    <a:pt x="527" y="178"/>
                  </a:lnTo>
                  <a:lnTo>
                    <a:pt x="527" y="178"/>
                  </a:lnTo>
                  <a:lnTo>
                    <a:pt x="540" y="176"/>
                  </a:lnTo>
                  <a:lnTo>
                    <a:pt x="551" y="174"/>
                  </a:lnTo>
                  <a:lnTo>
                    <a:pt x="561" y="169"/>
                  </a:lnTo>
                  <a:lnTo>
                    <a:pt x="569" y="164"/>
                  </a:lnTo>
                  <a:lnTo>
                    <a:pt x="576" y="157"/>
                  </a:lnTo>
                  <a:lnTo>
                    <a:pt x="581" y="148"/>
                  </a:lnTo>
                  <a:lnTo>
                    <a:pt x="585" y="140"/>
                  </a:lnTo>
                  <a:lnTo>
                    <a:pt x="586" y="129"/>
                  </a:lnTo>
                  <a:lnTo>
                    <a:pt x="586" y="129"/>
                  </a:lnTo>
                  <a:lnTo>
                    <a:pt x="585" y="119"/>
                  </a:lnTo>
                  <a:lnTo>
                    <a:pt x="582" y="110"/>
                  </a:lnTo>
                  <a:lnTo>
                    <a:pt x="578" y="103"/>
                  </a:lnTo>
                  <a:lnTo>
                    <a:pt x="574" y="96"/>
                  </a:lnTo>
                  <a:lnTo>
                    <a:pt x="568" y="92"/>
                  </a:lnTo>
                  <a:lnTo>
                    <a:pt x="561" y="87"/>
                  </a:lnTo>
                  <a:lnTo>
                    <a:pt x="547" y="80"/>
                  </a:lnTo>
                  <a:lnTo>
                    <a:pt x="531" y="74"/>
                  </a:lnTo>
                  <a:lnTo>
                    <a:pt x="520" y="67"/>
                  </a:lnTo>
                  <a:lnTo>
                    <a:pt x="515" y="63"/>
                  </a:lnTo>
                  <a:lnTo>
                    <a:pt x="510" y="59"/>
                  </a:lnTo>
                  <a:lnTo>
                    <a:pt x="508" y="53"/>
                  </a:lnTo>
                  <a:lnTo>
                    <a:pt x="508" y="47"/>
                  </a:lnTo>
                  <a:lnTo>
                    <a:pt x="508" y="47"/>
                  </a:lnTo>
                  <a:lnTo>
                    <a:pt x="508" y="43"/>
                  </a:lnTo>
                  <a:lnTo>
                    <a:pt x="509" y="39"/>
                  </a:lnTo>
                  <a:lnTo>
                    <a:pt x="510" y="36"/>
                  </a:lnTo>
                  <a:lnTo>
                    <a:pt x="513" y="33"/>
                  </a:lnTo>
                  <a:lnTo>
                    <a:pt x="522" y="29"/>
                  </a:lnTo>
                  <a:lnTo>
                    <a:pt x="531" y="28"/>
                  </a:lnTo>
                  <a:lnTo>
                    <a:pt x="531" y="28"/>
                  </a:lnTo>
                  <a:lnTo>
                    <a:pt x="541" y="29"/>
                  </a:lnTo>
                  <a:lnTo>
                    <a:pt x="548" y="32"/>
                  </a:lnTo>
                  <a:lnTo>
                    <a:pt x="555" y="35"/>
                  </a:lnTo>
                  <a:lnTo>
                    <a:pt x="562" y="40"/>
                  </a:lnTo>
                  <a:lnTo>
                    <a:pt x="578" y="18"/>
                  </a:lnTo>
                  <a:lnTo>
                    <a:pt x="578" y="18"/>
                  </a:lnTo>
                  <a:lnTo>
                    <a:pt x="569" y="11"/>
                  </a:lnTo>
                  <a:lnTo>
                    <a:pt x="558" y="4"/>
                  </a:lnTo>
                  <a:lnTo>
                    <a:pt x="544" y="1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17" y="1"/>
                  </a:lnTo>
                  <a:lnTo>
                    <a:pt x="506" y="4"/>
                  </a:lnTo>
                  <a:lnTo>
                    <a:pt x="498" y="8"/>
                  </a:lnTo>
                  <a:lnTo>
                    <a:pt x="489" y="14"/>
                  </a:lnTo>
                  <a:lnTo>
                    <a:pt x="484" y="21"/>
                  </a:lnTo>
                  <a:lnTo>
                    <a:pt x="480" y="29"/>
                  </a:lnTo>
                  <a:lnTo>
                    <a:pt x="477" y="38"/>
                  </a:lnTo>
                  <a:lnTo>
                    <a:pt x="475" y="47"/>
                  </a:lnTo>
                  <a:lnTo>
                    <a:pt x="475" y="47"/>
                  </a:lnTo>
                  <a:lnTo>
                    <a:pt x="477" y="57"/>
                  </a:lnTo>
                  <a:lnTo>
                    <a:pt x="478" y="66"/>
                  </a:lnTo>
                  <a:lnTo>
                    <a:pt x="482" y="73"/>
                  </a:lnTo>
                  <a:lnTo>
                    <a:pt x="488" y="78"/>
                  </a:lnTo>
                  <a:lnTo>
                    <a:pt x="494" y="84"/>
                  </a:lnTo>
                  <a:lnTo>
                    <a:pt x="501" y="89"/>
                  </a:lnTo>
                  <a:lnTo>
                    <a:pt x="515" y="96"/>
                  </a:lnTo>
                  <a:lnTo>
                    <a:pt x="529" y="103"/>
                  </a:lnTo>
                  <a:lnTo>
                    <a:pt x="541" y="110"/>
                  </a:lnTo>
                  <a:lnTo>
                    <a:pt x="547" y="113"/>
                  </a:lnTo>
                  <a:lnTo>
                    <a:pt x="550" y="117"/>
                  </a:lnTo>
                  <a:lnTo>
                    <a:pt x="553" y="123"/>
                  </a:lnTo>
                  <a:lnTo>
                    <a:pt x="554" y="129"/>
                  </a:lnTo>
                  <a:lnTo>
                    <a:pt x="554" y="129"/>
                  </a:lnTo>
                  <a:close/>
                  <a:moveTo>
                    <a:pt x="417" y="129"/>
                  </a:moveTo>
                  <a:lnTo>
                    <a:pt x="417" y="129"/>
                  </a:lnTo>
                  <a:lnTo>
                    <a:pt x="417" y="134"/>
                  </a:lnTo>
                  <a:lnTo>
                    <a:pt x="415" y="137"/>
                  </a:lnTo>
                  <a:lnTo>
                    <a:pt x="412" y="141"/>
                  </a:lnTo>
                  <a:lnTo>
                    <a:pt x="410" y="144"/>
                  </a:lnTo>
                  <a:lnTo>
                    <a:pt x="403" y="148"/>
                  </a:lnTo>
                  <a:lnTo>
                    <a:pt x="393" y="150"/>
                  </a:lnTo>
                  <a:lnTo>
                    <a:pt x="393" y="150"/>
                  </a:lnTo>
                  <a:lnTo>
                    <a:pt x="381" y="148"/>
                  </a:lnTo>
                  <a:lnTo>
                    <a:pt x="370" y="144"/>
                  </a:lnTo>
                  <a:lnTo>
                    <a:pt x="360" y="139"/>
                  </a:lnTo>
                  <a:lnTo>
                    <a:pt x="352" y="130"/>
                  </a:lnTo>
                  <a:lnTo>
                    <a:pt x="335" y="151"/>
                  </a:lnTo>
                  <a:lnTo>
                    <a:pt x="335" y="151"/>
                  </a:lnTo>
                  <a:lnTo>
                    <a:pt x="339" y="157"/>
                  </a:lnTo>
                  <a:lnTo>
                    <a:pt x="344" y="162"/>
                  </a:lnTo>
                  <a:lnTo>
                    <a:pt x="351" y="167"/>
                  </a:lnTo>
                  <a:lnTo>
                    <a:pt x="358" y="171"/>
                  </a:lnTo>
                  <a:lnTo>
                    <a:pt x="366" y="174"/>
                  </a:lnTo>
                  <a:lnTo>
                    <a:pt x="374" y="176"/>
                  </a:lnTo>
                  <a:lnTo>
                    <a:pt x="383" y="178"/>
                  </a:lnTo>
                  <a:lnTo>
                    <a:pt x="391" y="178"/>
                  </a:lnTo>
                  <a:lnTo>
                    <a:pt x="391" y="178"/>
                  </a:lnTo>
                  <a:lnTo>
                    <a:pt x="404" y="176"/>
                  </a:lnTo>
                  <a:lnTo>
                    <a:pt x="414" y="174"/>
                  </a:lnTo>
                  <a:lnTo>
                    <a:pt x="424" y="169"/>
                  </a:lnTo>
                  <a:lnTo>
                    <a:pt x="432" y="164"/>
                  </a:lnTo>
                  <a:lnTo>
                    <a:pt x="439" y="157"/>
                  </a:lnTo>
                  <a:lnTo>
                    <a:pt x="445" y="148"/>
                  </a:lnTo>
                  <a:lnTo>
                    <a:pt x="447" y="140"/>
                  </a:lnTo>
                  <a:lnTo>
                    <a:pt x="449" y="129"/>
                  </a:lnTo>
                  <a:lnTo>
                    <a:pt x="449" y="129"/>
                  </a:lnTo>
                  <a:lnTo>
                    <a:pt x="449" y="119"/>
                  </a:lnTo>
                  <a:lnTo>
                    <a:pt x="446" y="110"/>
                  </a:lnTo>
                  <a:lnTo>
                    <a:pt x="442" y="103"/>
                  </a:lnTo>
                  <a:lnTo>
                    <a:pt x="438" y="96"/>
                  </a:lnTo>
                  <a:lnTo>
                    <a:pt x="431" y="92"/>
                  </a:lnTo>
                  <a:lnTo>
                    <a:pt x="425" y="87"/>
                  </a:lnTo>
                  <a:lnTo>
                    <a:pt x="410" y="80"/>
                  </a:lnTo>
                  <a:lnTo>
                    <a:pt x="395" y="74"/>
                  </a:lnTo>
                  <a:lnTo>
                    <a:pt x="383" y="67"/>
                  </a:lnTo>
                  <a:lnTo>
                    <a:pt x="379" y="63"/>
                  </a:lnTo>
                  <a:lnTo>
                    <a:pt x="374" y="59"/>
                  </a:lnTo>
                  <a:lnTo>
                    <a:pt x="372" y="53"/>
                  </a:lnTo>
                  <a:lnTo>
                    <a:pt x="372" y="47"/>
                  </a:lnTo>
                  <a:lnTo>
                    <a:pt x="372" y="47"/>
                  </a:lnTo>
                  <a:lnTo>
                    <a:pt x="372" y="43"/>
                  </a:lnTo>
                  <a:lnTo>
                    <a:pt x="373" y="39"/>
                  </a:lnTo>
                  <a:lnTo>
                    <a:pt x="374" y="36"/>
                  </a:lnTo>
                  <a:lnTo>
                    <a:pt x="377" y="33"/>
                  </a:lnTo>
                  <a:lnTo>
                    <a:pt x="386" y="29"/>
                  </a:lnTo>
                  <a:lnTo>
                    <a:pt x="395" y="28"/>
                  </a:lnTo>
                  <a:lnTo>
                    <a:pt x="395" y="28"/>
                  </a:lnTo>
                  <a:lnTo>
                    <a:pt x="405" y="29"/>
                  </a:lnTo>
                  <a:lnTo>
                    <a:pt x="412" y="32"/>
                  </a:lnTo>
                  <a:lnTo>
                    <a:pt x="419" y="35"/>
                  </a:lnTo>
                  <a:lnTo>
                    <a:pt x="426" y="40"/>
                  </a:lnTo>
                  <a:lnTo>
                    <a:pt x="442" y="18"/>
                  </a:lnTo>
                  <a:lnTo>
                    <a:pt x="442" y="18"/>
                  </a:lnTo>
                  <a:lnTo>
                    <a:pt x="433" y="11"/>
                  </a:lnTo>
                  <a:lnTo>
                    <a:pt x="422" y="4"/>
                  </a:lnTo>
                  <a:lnTo>
                    <a:pt x="408" y="1"/>
                  </a:lnTo>
                  <a:lnTo>
                    <a:pt x="393" y="0"/>
                  </a:lnTo>
                  <a:lnTo>
                    <a:pt x="393" y="0"/>
                  </a:lnTo>
                  <a:lnTo>
                    <a:pt x="381" y="1"/>
                  </a:lnTo>
                  <a:lnTo>
                    <a:pt x="370" y="4"/>
                  </a:lnTo>
                  <a:lnTo>
                    <a:pt x="360" y="8"/>
                  </a:lnTo>
                  <a:lnTo>
                    <a:pt x="353" y="14"/>
                  </a:lnTo>
                  <a:lnTo>
                    <a:pt x="348" y="21"/>
                  </a:lnTo>
                  <a:lnTo>
                    <a:pt x="342" y="29"/>
                  </a:lnTo>
                  <a:lnTo>
                    <a:pt x="339" y="38"/>
                  </a:lnTo>
                  <a:lnTo>
                    <a:pt x="339" y="47"/>
                  </a:lnTo>
                  <a:lnTo>
                    <a:pt x="339" y="47"/>
                  </a:lnTo>
                  <a:lnTo>
                    <a:pt x="339" y="57"/>
                  </a:lnTo>
                  <a:lnTo>
                    <a:pt x="342" y="66"/>
                  </a:lnTo>
                  <a:lnTo>
                    <a:pt x="346" y="73"/>
                  </a:lnTo>
                  <a:lnTo>
                    <a:pt x="351" y="78"/>
                  </a:lnTo>
                  <a:lnTo>
                    <a:pt x="358" y="84"/>
                  </a:lnTo>
                  <a:lnTo>
                    <a:pt x="363" y="89"/>
                  </a:lnTo>
                  <a:lnTo>
                    <a:pt x="379" y="96"/>
                  </a:lnTo>
                  <a:lnTo>
                    <a:pt x="393" y="103"/>
                  </a:lnTo>
                  <a:lnTo>
                    <a:pt x="405" y="110"/>
                  </a:lnTo>
                  <a:lnTo>
                    <a:pt x="410" y="113"/>
                  </a:lnTo>
                  <a:lnTo>
                    <a:pt x="414" y="117"/>
                  </a:lnTo>
                  <a:lnTo>
                    <a:pt x="417" y="123"/>
                  </a:lnTo>
                  <a:lnTo>
                    <a:pt x="417" y="129"/>
                  </a:lnTo>
                  <a:lnTo>
                    <a:pt x="417" y="129"/>
                  </a:lnTo>
                  <a:close/>
                  <a:moveTo>
                    <a:pt x="302" y="3"/>
                  </a:moveTo>
                  <a:lnTo>
                    <a:pt x="272" y="3"/>
                  </a:lnTo>
                  <a:lnTo>
                    <a:pt x="272" y="98"/>
                  </a:lnTo>
                  <a:lnTo>
                    <a:pt x="272" y="98"/>
                  </a:lnTo>
                  <a:lnTo>
                    <a:pt x="272" y="109"/>
                  </a:lnTo>
                  <a:lnTo>
                    <a:pt x="269" y="119"/>
                  </a:lnTo>
                  <a:lnTo>
                    <a:pt x="267" y="129"/>
                  </a:lnTo>
                  <a:lnTo>
                    <a:pt x="262" y="136"/>
                  </a:lnTo>
                  <a:lnTo>
                    <a:pt x="257" y="141"/>
                  </a:lnTo>
                  <a:lnTo>
                    <a:pt x="251" y="146"/>
                  </a:lnTo>
                  <a:lnTo>
                    <a:pt x="243" y="148"/>
                  </a:lnTo>
                  <a:lnTo>
                    <a:pt x="234" y="150"/>
                  </a:lnTo>
                  <a:lnTo>
                    <a:pt x="234" y="150"/>
                  </a:lnTo>
                  <a:lnTo>
                    <a:pt x="223" y="148"/>
                  </a:lnTo>
                  <a:lnTo>
                    <a:pt x="215" y="146"/>
                  </a:lnTo>
                  <a:lnTo>
                    <a:pt x="206" y="141"/>
                  </a:lnTo>
                  <a:lnTo>
                    <a:pt x="201" y="134"/>
                  </a:lnTo>
                  <a:lnTo>
                    <a:pt x="196" y="126"/>
                  </a:lnTo>
                  <a:lnTo>
                    <a:pt x="194" y="117"/>
                  </a:lnTo>
                  <a:lnTo>
                    <a:pt x="191" y="106"/>
                  </a:lnTo>
                  <a:lnTo>
                    <a:pt x="191" y="95"/>
                  </a:lnTo>
                  <a:lnTo>
                    <a:pt x="191" y="3"/>
                  </a:lnTo>
                  <a:lnTo>
                    <a:pt x="160" y="3"/>
                  </a:lnTo>
                  <a:lnTo>
                    <a:pt x="160" y="102"/>
                  </a:lnTo>
                  <a:lnTo>
                    <a:pt x="160" y="102"/>
                  </a:lnTo>
                  <a:lnTo>
                    <a:pt x="161" y="119"/>
                  </a:lnTo>
                  <a:lnTo>
                    <a:pt x="166" y="134"/>
                  </a:lnTo>
                  <a:lnTo>
                    <a:pt x="173" y="148"/>
                  </a:lnTo>
                  <a:lnTo>
                    <a:pt x="181" y="158"/>
                  </a:lnTo>
                  <a:lnTo>
                    <a:pt x="192" y="167"/>
                  </a:lnTo>
                  <a:lnTo>
                    <a:pt x="203" y="174"/>
                  </a:lnTo>
                  <a:lnTo>
                    <a:pt x="219" y="176"/>
                  </a:lnTo>
                  <a:lnTo>
                    <a:pt x="234" y="178"/>
                  </a:lnTo>
                  <a:lnTo>
                    <a:pt x="234" y="178"/>
                  </a:lnTo>
                  <a:lnTo>
                    <a:pt x="247" y="176"/>
                  </a:lnTo>
                  <a:lnTo>
                    <a:pt x="260" y="174"/>
                  </a:lnTo>
                  <a:lnTo>
                    <a:pt x="271" y="168"/>
                  </a:lnTo>
                  <a:lnTo>
                    <a:pt x="282" y="161"/>
                  </a:lnTo>
                  <a:lnTo>
                    <a:pt x="290" y="150"/>
                  </a:lnTo>
                  <a:lnTo>
                    <a:pt x="296" y="137"/>
                  </a:lnTo>
                  <a:lnTo>
                    <a:pt x="300" y="122"/>
                  </a:lnTo>
                  <a:lnTo>
                    <a:pt x="302" y="103"/>
                  </a:lnTo>
                  <a:lnTo>
                    <a:pt x="302" y="3"/>
                  </a:lnTo>
                  <a:lnTo>
                    <a:pt x="302" y="3"/>
                  </a:lnTo>
                  <a:close/>
                  <a:moveTo>
                    <a:pt x="52" y="31"/>
                  </a:moveTo>
                  <a:lnTo>
                    <a:pt x="52" y="31"/>
                  </a:lnTo>
                  <a:lnTo>
                    <a:pt x="60" y="31"/>
                  </a:lnTo>
                  <a:lnTo>
                    <a:pt x="67" y="32"/>
                  </a:lnTo>
                  <a:lnTo>
                    <a:pt x="73" y="35"/>
                  </a:lnTo>
                  <a:lnTo>
                    <a:pt x="77" y="38"/>
                  </a:lnTo>
                  <a:lnTo>
                    <a:pt x="80" y="42"/>
                  </a:lnTo>
                  <a:lnTo>
                    <a:pt x="81" y="46"/>
                  </a:lnTo>
                  <a:lnTo>
                    <a:pt x="83" y="50"/>
                  </a:lnTo>
                  <a:lnTo>
                    <a:pt x="83" y="56"/>
                  </a:lnTo>
                  <a:lnTo>
                    <a:pt x="83" y="56"/>
                  </a:lnTo>
                  <a:lnTo>
                    <a:pt x="83" y="61"/>
                  </a:lnTo>
                  <a:lnTo>
                    <a:pt x="81" y="67"/>
                  </a:lnTo>
                  <a:lnTo>
                    <a:pt x="77" y="71"/>
                  </a:lnTo>
                  <a:lnTo>
                    <a:pt x="73" y="75"/>
                  </a:lnTo>
                  <a:lnTo>
                    <a:pt x="69" y="78"/>
                  </a:lnTo>
                  <a:lnTo>
                    <a:pt x="63" y="80"/>
                  </a:lnTo>
                  <a:lnTo>
                    <a:pt x="56" y="81"/>
                  </a:lnTo>
                  <a:lnTo>
                    <a:pt x="51" y="82"/>
                  </a:lnTo>
                  <a:lnTo>
                    <a:pt x="31" y="82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52" y="31"/>
                  </a:lnTo>
                  <a:lnTo>
                    <a:pt x="52" y="31"/>
                  </a:lnTo>
                  <a:close/>
                  <a:moveTo>
                    <a:pt x="31" y="175"/>
                  </a:moveTo>
                  <a:lnTo>
                    <a:pt x="31" y="110"/>
                  </a:lnTo>
                  <a:lnTo>
                    <a:pt x="52" y="110"/>
                  </a:lnTo>
                  <a:lnTo>
                    <a:pt x="100" y="175"/>
                  </a:lnTo>
                  <a:lnTo>
                    <a:pt x="136" y="175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88" y="102"/>
                  </a:lnTo>
                  <a:lnTo>
                    <a:pt x="94" y="99"/>
                  </a:lnTo>
                  <a:lnTo>
                    <a:pt x="100" y="95"/>
                  </a:lnTo>
                  <a:lnTo>
                    <a:pt x="104" y="89"/>
                  </a:lnTo>
                  <a:lnTo>
                    <a:pt x="110" y="82"/>
                  </a:lnTo>
                  <a:lnTo>
                    <a:pt x="112" y="74"/>
                  </a:lnTo>
                  <a:lnTo>
                    <a:pt x="115" y="66"/>
                  </a:lnTo>
                  <a:lnTo>
                    <a:pt x="115" y="54"/>
                  </a:lnTo>
                  <a:lnTo>
                    <a:pt x="115" y="54"/>
                  </a:lnTo>
                  <a:lnTo>
                    <a:pt x="115" y="45"/>
                  </a:lnTo>
                  <a:lnTo>
                    <a:pt x="112" y="35"/>
                  </a:lnTo>
                  <a:lnTo>
                    <a:pt x="108" y="25"/>
                  </a:lnTo>
                  <a:lnTo>
                    <a:pt x="102" y="18"/>
                  </a:lnTo>
                  <a:lnTo>
                    <a:pt x="94" y="11"/>
                  </a:lnTo>
                  <a:lnTo>
                    <a:pt x="83" y="5"/>
                  </a:lnTo>
                  <a:lnTo>
                    <a:pt x="69" y="3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0" y="3"/>
                  </a:lnTo>
                  <a:lnTo>
                    <a:pt x="0" y="175"/>
                  </a:lnTo>
                  <a:lnTo>
                    <a:pt x="31" y="175"/>
                  </a:lnTo>
                  <a:lnTo>
                    <a:pt x="31" y="175"/>
                  </a:lnTo>
                  <a:close/>
                </a:path>
              </a:pathLst>
            </a:custGeom>
            <a:solidFill>
              <a:srgbClr val="002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95" name="Freeform 119" hidden="1"/>
            <p:cNvSpPr>
              <a:spLocks/>
            </p:cNvSpPr>
            <p:nvPr/>
          </p:nvSpPr>
          <p:spPr bwMode="auto">
            <a:xfrm>
              <a:off x="5153" y="1589"/>
              <a:ext cx="104" cy="39"/>
            </a:xfrm>
            <a:custGeom>
              <a:avLst/>
              <a:gdLst>
                <a:gd name="T0" fmla="*/ 229 w 311"/>
                <a:gd name="T1" fmla="*/ 0 h 117"/>
                <a:gd name="T2" fmla="*/ 311 w 311"/>
                <a:gd name="T3" fmla="*/ 117 h 117"/>
                <a:gd name="T4" fmla="*/ 0 w 311"/>
                <a:gd name="T5" fmla="*/ 89 h 117"/>
                <a:gd name="T6" fmla="*/ 229 w 311"/>
                <a:gd name="T7" fmla="*/ 0 h 117"/>
                <a:gd name="T8" fmla="*/ 229 w 311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117">
                  <a:moveTo>
                    <a:pt x="229" y="0"/>
                  </a:moveTo>
                  <a:lnTo>
                    <a:pt x="311" y="117"/>
                  </a:lnTo>
                  <a:lnTo>
                    <a:pt x="0" y="89"/>
                  </a:lnTo>
                  <a:lnTo>
                    <a:pt x="229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96" name="Freeform 120" hidden="1"/>
            <p:cNvSpPr>
              <a:spLocks/>
            </p:cNvSpPr>
            <p:nvPr/>
          </p:nvSpPr>
          <p:spPr bwMode="auto">
            <a:xfrm>
              <a:off x="5065" y="1586"/>
              <a:ext cx="63" cy="23"/>
            </a:xfrm>
            <a:custGeom>
              <a:avLst/>
              <a:gdLst>
                <a:gd name="T0" fmla="*/ 68 w 189"/>
                <a:gd name="T1" fmla="*/ 0 h 70"/>
                <a:gd name="T2" fmla="*/ 0 w 189"/>
                <a:gd name="T3" fmla="*/ 70 h 70"/>
                <a:gd name="T4" fmla="*/ 87 w 189"/>
                <a:gd name="T5" fmla="*/ 38 h 70"/>
                <a:gd name="T6" fmla="*/ 189 w 189"/>
                <a:gd name="T7" fmla="*/ 0 h 70"/>
                <a:gd name="T8" fmla="*/ 68 w 189"/>
                <a:gd name="T9" fmla="*/ 0 h 70"/>
                <a:gd name="T10" fmla="*/ 68 w 189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70">
                  <a:moveTo>
                    <a:pt x="68" y="0"/>
                  </a:moveTo>
                  <a:lnTo>
                    <a:pt x="0" y="70"/>
                  </a:lnTo>
                  <a:lnTo>
                    <a:pt x="87" y="38"/>
                  </a:lnTo>
                  <a:lnTo>
                    <a:pt x="189" y="0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97" name="Freeform 121" hidden="1"/>
            <p:cNvSpPr>
              <a:spLocks/>
            </p:cNvSpPr>
            <p:nvPr/>
          </p:nvSpPr>
          <p:spPr bwMode="auto">
            <a:xfrm>
              <a:off x="4991" y="1652"/>
              <a:ext cx="74" cy="87"/>
            </a:xfrm>
            <a:custGeom>
              <a:avLst/>
              <a:gdLst>
                <a:gd name="T0" fmla="*/ 0 w 222"/>
                <a:gd name="T1" fmla="*/ 104 h 262"/>
                <a:gd name="T2" fmla="*/ 0 w 222"/>
                <a:gd name="T3" fmla="*/ 262 h 262"/>
                <a:gd name="T4" fmla="*/ 124 w 222"/>
                <a:gd name="T5" fmla="*/ 118 h 262"/>
                <a:gd name="T6" fmla="*/ 222 w 222"/>
                <a:gd name="T7" fmla="*/ 0 h 262"/>
                <a:gd name="T8" fmla="*/ 0 w 222"/>
                <a:gd name="T9" fmla="*/ 104 h 262"/>
                <a:gd name="T10" fmla="*/ 0 w 222"/>
                <a:gd name="T11" fmla="*/ 10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262">
                  <a:moveTo>
                    <a:pt x="0" y="104"/>
                  </a:moveTo>
                  <a:lnTo>
                    <a:pt x="0" y="262"/>
                  </a:lnTo>
                  <a:lnTo>
                    <a:pt x="124" y="118"/>
                  </a:lnTo>
                  <a:lnTo>
                    <a:pt x="222" y="0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98" name="Freeform 122" hidden="1"/>
            <p:cNvSpPr>
              <a:spLocks/>
            </p:cNvSpPr>
            <p:nvPr/>
          </p:nvSpPr>
          <p:spPr bwMode="auto">
            <a:xfrm>
              <a:off x="5337" y="1586"/>
              <a:ext cx="64" cy="35"/>
            </a:xfrm>
            <a:custGeom>
              <a:avLst/>
              <a:gdLst>
                <a:gd name="T0" fmla="*/ 191 w 192"/>
                <a:gd name="T1" fmla="*/ 0 h 105"/>
                <a:gd name="T2" fmla="*/ 0 w 192"/>
                <a:gd name="T3" fmla="*/ 0 h 105"/>
                <a:gd name="T4" fmla="*/ 66 w 192"/>
                <a:gd name="T5" fmla="*/ 49 h 105"/>
                <a:gd name="T6" fmla="*/ 142 w 192"/>
                <a:gd name="T7" fmla="*/ 105 h 105"/>
                <a:gd name="T8" fmla="*/ 192 w 192"/>
                <a:gd name="T9" fmla="*/ 0 h 105"/>
                <a:gd name="T10" fmla="*/ 191 w 192"/>
                <a:gd name="T11" fmla="*/ 0 h 105"/>
                <a:gd name="T12" fmla="*/ 191 w 192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05">
                  <a:moveTo>
                    <a:pt x="191" y="0"/>
                  </a:moveTo>
                  <a:lnTo>
                    <a:pt x="0" y="0"/>
                  </a:lnTo>
                  <a:lnTo>
                    <a:pt x="66" y="49"/>
                  </a:lnTo>
                  <a:lnTo>
                    <a:pt x="142" y="105"/>
                  </a:lnTo>
                  <a:lnTo>
                    <a:pt x="192" y="0"/>
                  </a:lnTo>
                  <a:lnTo>
                    <a:pt x="191" y="0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99" name="Freeform 123" hidden="1"/>
            <p:cNvSpPr>
              <a:spLocks/>
            </p:cNvSpPr>
            <p:nvPr/>
          </p:nvSpPr>
          <p:spPr bwMode="auto">
            <a:xfrm>
              <a:off x="4844" y="1771"/>
              <a:ext cx="65" cy="84"/>
            </a:xfrm>
            <a:custGeom>
              <a:avLst/>
              <a:gdLst>
                <a:gd name="T0" fmla="*/ 0 w 196"/>
                <a:gd name="T1" fmla="*/ 217 h 251"/>
                <a:gd name="T2" fmla="*/ 171 w 196"/>
                <a:gd name="T3" fmla="*/ 251 h 251"/>
                <a:gd name="T4" fmla="*/ 186 w 196"/>
                <a:gd name="T5" fmla="*/ 116 h 251"/>
                <a:gd name="T6" fmla="*/ 196 w 196"/>
                <a:gd name="T7" fmla="*/ 0 h 251"/>
                <a:gd name="T8" fmla="*/ 0 w 196"/>
                <a:gd name="T9" fmla="*/ 217 h 251"/>
                <a:gd name="T10" fmla="*/ 0 w 196"/>
                <a:gd name="T11" fmla="*/ 21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251">
                  <a:moveTo>
                    <a:pt x="0" y="217"/>
                  </a:moveTo>
                  <a:lnTo>
                    <a:pt x="171" y="251"/>
                  </a:lnTo>
                  <a:lnTo>
                    <a:pt x="186" y="116"/>
                  </a:lnTo>
                  <a:lnTo>
                    <a:pt x="196" y="0"/>
                  </a:lnTo>
                  <a:lnTo>
                    <a:pt x="0" y="21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00" name="Freeform 124" hidden="1"/>
            <p:cNvSpPr>
              <a:spLocks/>
            </p:cNvSpPr>
            <p:nvPr/>
          </p:nvSpPr>
          <p:spPr bwMode="auto">
            <a:xfrm>
              <a:off x="5196" y="1663"/>
              <a:ext cx="141" cy="130"/>
            </a:xfrm>
            <a:custGeom>
              <a:avLst/>
              <a:gdLst>
                <a:gd name="T0" fmla="*/ 424 w 424"/>
                <a:gd name="T1" fmla="*/ 213 h 390"/>
                <a:gd name="T2" fmla="*/ 249 w 424"/>
                <a:gd name="T3" fmla="*/ 0 h 390"/>
                <a:gd name="T4" fmla="*/ 133 w 424"/>
                <a:gd name="T5" fmla="*/ 181 h 390"/>
                <a:gd name="T6" fmla="*/ 133 w 424"/>
                <a:gd name="T7" fmla="*/ 181 h 390"/>
                <a:gd name="T8" fmla="*/ 0 w 424"/>
                <a:gd name="T9" fmla="*/ 390 h 390"/>
                <a:gd name="T10" fmla="*/ 424 w 424"/>
                <a:gd name="T11" fmla="*/ 213 h 390"/>
                <a:gd name="T12" fmla="*/ 423 w 424"/>
                <a:gd name="T13" fmla="*/ 213 h 390"/>
                <a:gd name="T14" fmla="*/ 424 w 424"/>
                <a:gd name="T15" fmla="*/ 213 h 390"/>
                <a:gd name="T16" fmla="*/ 424 w 424"/>
                <a:gd name="T17" fmla="*/ 21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390">
                  <a:moveTo>
                    <a:pt x="424" y="213"/>
                  </a:moveTo>
                  <a:lnTo>
                    <a:pt x="249" y="0"/>
                  </a:lnTo>
                  <a:lnTo>
                    <a:pt x="133" y="181"/>
                  </a:lnTo>
                  <a:lnTo>
                    <a:pt x="133" y="181"/>
                  </a:lnTo>
                  <a:lnTo>
                    <a:pt x="0" y="390"/>
                  </a:lnTo>
                  <a:lnTo>
                    <a:pt x="424" y="213"/>
                  </a:lnTo>
                  <a:lnTo>
                    <a:pt x="423" y="213"/>
                  </a:lnTo>
                  <a:lnTo>
                    <a:pt x="424" y="213"/>
                  </a:lnTo>
                  <a:lnTo>
                    <a:pt x="424" y="213"/>
                  </a:ln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01" name="Freeform 125" hidden="1"/>
            <p:cNvSpPr>
              <a:spLocks/>
            </p:cNvSpPr>
            <p:nvPr/>
          </p:nvSpPr>
          <p:spPr bwMode="auto">
            <a:xfrm>
              <a:off x="4990" y="1788"/>
              <a:ext cx="137" cy="88"/>
            </a:xfrm>
            <a:custGeom>
              <a:avLst/>
              <a:gdLst>
                <a:gd name="T0" fmla="*/ 409 w 409"/>
                <a:gd name="T1" fmla="*/ 92 h 265"/>
                <a:gd name="T2" fmla="*/ 0 w 409"/>
                <a:gd name="T3" fmla="*/ 265 h 265"/>
                <a:gd name="T4" fmla="*/ 0 w 409"/>
                <a:gd name="T5" fmla="*/ 0 h 265"/>
                <a:gd name="T6" fmla="*/ 409 w 409"/>
                <a:gd name="T7" fmla="*/ 92 h 265"/>
                <a:gd name="T8" fmla="*/ 409 w 409"/>
                <a:gd name="T9" fmla="*/ 9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265">
                  <a:moveTo>
                    <a:pt x="409" y="92"/>
                  </a:moveTo>
                  <a:lnTo>
                    <a:pt x="0" y="265"/>
                  </a:lnTo>
                  <a:lnTo>
                    <a:pt x="0" y="0"/>
                  </a:lnTo>
                  <a:lnTo>
                    <a:pt x="409" y="92"/>
                  </a:lnTo>
                  <a:lnTo>
                    <a:pt x="409" y="92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02" name="Freeform 126" hidden="1"/>
            <p:cNvSpPr>
              <a:spLocks/>
            </p:cNvSpPr>
            <p:nvPr/>
          </p:nvSpPr>
          <p:spPr bwMode="auto">
            <a:xfrm>
              <a:off x="5151" y="1845"/>
              <a:ext cx="143" cy="81"/>
            </a:xfrm>
            <a:custGeom>
              <a:avLst/>
              <a:gdLst>
                <a:gd name="T0" fmla="*/ 310 w 430"/>
                <a:gd name="T1" fmla="*/ 245 h 245"/>
                <a:gd name="T2" fmla="*/ 430 w 430"/>
                <a:gd name="T3" fmla="*/ 0 h 245"/>
                <a:gd name="T4" fmla="*/ 247 w 430"/>
                <a:gd name="T5" fmla="*/ 75 h 245"/>
                <a:gd name="T6" fmla="*/ 0 w 430"/>
                <a:gd name="T7" fmla="*/ 182 h 245"/>
                <a:gd name="T8" fmla="*/ 310 w 430"/>
                <a:gd name="T9" fmla="*/ 245 h 245"/>
                <a:gd name="T10" fmla="*/ 310 w 430"/>
                <a:gd name="T11" fmla="*/ 245 h 245"/>
                <a:gd name="T12" fmla="*/ 310 w 430"/>
                <a:gd name="T13" fmla="*/ 245 h 245"/>
                <a:gd name="T14" fmla="*/ 310 w 430"/>
                <a:gd name="T15" fmla="*/ 245 h 245"/>
                <a:gd name="T16" fmla="*/ 310 w 430"/>
                <a:gd name="T17" fmla="*/ 245 h 245"/>
                <a:gd name="T18" fmla="*/ 310 w 430"/>
                <a:gd name="T19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0" h="245">
                  <a:moveTo>
                    <a:pt x="310" y="245"/>
                  </a:moveTo>
                  <a:lnTo>
                    <a:pt x="430" y="0"/>
                  </a:lnTo>
                  <a:lnTo>
                    <a:pt x="247" y="75"/>
                  </a:lnTo>
                  <a:lnTo>
                    <a:pt x="0" y="182"/>
                  </a:lnTo>
                  <a:lnTo>
                    <a:pt x="310" y="245"/>
                  </a:lnTo>
                  <a:lnTo>
                    <a:pt x="310" y="245"/>
                  </a:lnTo>
                  <a:lnTo>
                    <a:pt x="310" y="245"/>
                  </a:lnTo>
                  <a:lnTo>
                    <a:pt x="310" y="245"/>
                  </a:lnTo>
                  <a:lnTo>
                    <a:pt x="310" y="245"/>
                  </a:lnTo>
                  <a:lnTo>
                    <a:pt x="310" y="245"/>
                  </a:ln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03" name="Freeform 127" hidden="1"/>
            <p:cNvSpPr>
              <a:spLocks/>
            </p:cNvSpPr>
            <p:nvPr/>
          </p:nvSpPr>
          <p:spPr bwMode="auto">
            <a:xfrm>
              <a:off x="5086" y="1667"/>
              <a:ext cx="101" cy="78"/>
            </a:xfrm>
            <a:custGeom>
              <a:avLst/>
              <a:gdLst>
                <a:gd name="T0" fmla="*/ 241 w 305"/>
                <a:gd name="T1" fmla="*/ 0 h 234"/>
                <a:gd name="T2" fmla="*/ 0 w 305"/>
                <a:gd name="T3" fmla="*/ 94 h 234"/>
                <a:gd name="T4" fmla="*/ 38 w 305"/>
                <a:gd name="T5" fmla="*/ 234 h 234"/>
                <a:gd name="T6" fmla="*/ 305 w 305"/>
                <a:gd name="T7" fmla="*/ 124 h 234"/>
                <a:gd name="T8" fmla="*/ 241 w 305"/>
                <a:gd name="T9" fmla="*/ 0 h 234"/>
                <a:gd name="T10" fmla="*/ 241 w 305"/>
                <a:gd name="T1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234">
                  <a:moveTo>
                    <a:pt x="241" y="0"/>
                  </a:moveTo>
                  <a:lnTo>
                    <a:pt x="0" y="94"/>
                  </a:lnTo>
                  <a:lnTo>
                    <a:pt x="38" y="234"/>
                  </a:lnTo>
                  <a:lnTo>
                    <a:pt x="305" y="124"/>
                  </a:lnTo>
                  <a:lnTo>
                    <a:pt x="241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04" name="Freeform 128" hidden="1"/>
            <p:cNvSpPr>
              <a:spLocks/>
            </p:cNvSpPr>
            <p:nvPr/>
          </p:nvSpPr>
          <p:spPr bwMode="auto">
            <a:xfrm>
              <a:off x="5065" y="1586"/>
              <a:ext cx="29" cy="23"/>
            </a:xfrm>
            <a:custGeom>
              <a:avLst/>
              <a:gdLst>
                <a:gd name="T0" fmla="*/ 68 w 87"/>
                <a:gd name="T1" fmla="*/ 0 h 70"/>
                <a:gd name="T2" fmla="*/ 87 w 87"/>
                <a:gd name="T3" fmla="*/ 38 h 70"/>
                <a:gd name="T4" fmla="*/ 0 w 87"/>
                <a:gd name="T5" fmla="*/ 70 h 70"/>
                <a:gd name="T6" fmla="*/ 68 w 87"/>
                <a:gd name="T7" fmla="*/ 0 h 70"/>
                <a:gd name="T8" fmla="*/ 68 w 87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70">
                  <a:moveTo>
                    <a:pt x="68" y="0"/>
                  </a:moveTo>
                  <a:lnTo>
                    <a:pt x="87" y="38"/>
                  </a:lnTo>
                  <a:lnTo>
                    <a:pt x="0" y="70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05" name="Freeform 129" hidden="1"/>
            <p:cNvSpPr>
              <a:spLocks/>
            </p:cNvSpPr>
            <p:nvPr/>
          </p:nvSpPr>
          <p:spPr bwMode="auto">
            <a:xfrm>
              <a:off x="4991" y="1686"/>
              <a:ext cx="41" cy="53"/>
            </a:xfrm>
            <a:custGeom>
              <a:avLst/>
              <a:gdLst>
                <a:gd name="T0" fmla="*/ 124 w 124"/>
                <a:gd name="T1" fmla="*/ 14 h 158"/>
                <a:gd name="T2" fmla="*/ 0 w 124"/>
                <a:gd name="T3" fmla="*/ 158 h 158"/>
                <a:gd name="T4" fmla="*/ 0 w 124"/>
                <a:gd name="T5" fmla="*/ 0 h 158"/>
                <a:gd name="T6" fmla="*/ 124 w 124"/>
                <a:gd name="T7" fmla="*/ 14 h 158"/>
                <a:gd name="T8" fmla="*/ 124 w 124"/>
                <a:gd name="T9" fmla="*/ 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58">
                  <a:moveTo>
                    <a:pt x="124" y="14"/>
                  </a:moveTo>
                  <a:lnTo>
                    <a:pt x="0" y="158"/>
                  </a:lnTo>
                  <a:lnTo>
                    <a:pt x="0" y="0"/>
                  </a:lnTo>
                  <a:lnTo>
                    <a:pt x="124" y="14"/>
                  </a:lnTo>
                  <a:lnTo>
                    <a:pt x="124" y="14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06" name="Freeform 130" hidden="1"/>
            <p:cNvSpPr>
              <a:spLocks/>
            </p:cNvSpPr>
            <p:nvPr/>
          </p:nvSpPr>
          <p:spPr bwMode="auto">
            <a:xfrm>
              <a:off x="5359" y="1586"/>
              <a:ext cx="42" cy="35"/>
            </a:xfrm>
            <a:custGeom>
              <a:avLst/>
              <a:gdLst>
                <a:gd name="T0" fmla="*/ 126 w 126"/>
                <a:gd name="T1" fmla="*/ 0 h 105"/>
                <a:gd name="T2" fmla="*/ 76 w 126"/>
                <a:gd name="T3" fmla="*/ 105 h 105"/>
                <a:gd name="T4" fmla="*/ 0 w 126"/>
                <a:gd name="T5" fmla="*/ 49 h 105"/>
                <a:gd name="T6" fmla="*/ 125 w 126"/>
                <a:gd name="T7" fmla="*/ 0 h 105"/>
                <a:gd name="T8" fmla="*/ 126 w 126"/>
                <a:gd name="T9" fmla="*/ 0 h 105"/>
                <a:gd name="T10" fmla="*/ 126 w 126"/>
                <a:gd name="T1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05">
                  <a:moveTo>
                    <a:pt x="126" y="0"/>
                  </a:moveTo>
                  <a:lnTo>
                    <a:pt x="76" y="105"/>
                  </a:lnTo>
                  <a:lnTo>
                    <a:pt x="0" y="49"/>
                  </a:lnTo>
                  <a:lnTo>
                    <a:pt x="125" y="0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07" name="Freeform 131" hidden="1"/>
            <p:cNvSpPr>
              <a:spLocks/>
            </p:cNvSpPr>
            <p:nvPr/>
          </p:nvSpPr>
          <p:spPr bwMode="auto">
            <a:xfrm>
              <a:off x="4844" y="1810"/>
              <a:ext cx="62" cy="45"/>
            </a:xfrm>
            <a:custGeom>
              <a:avLst/>
              <a:gdLst>
                <a:gd name="T0" fmla="*/ 186 w 186"/>
                <a:gd name="T1" fmla="*/ 0 h 135"/>
                <a:gd name="T2" fmla="*/ 171 w 186"/>
                <a:gd name="T3" fmla="*/ 135 h 135"/>
                <a:gd name="T4" fmla="*/ 0 w 186"/>
                <a:gd name="T5" fmla="*/ 101 h 135"/>
                <a:gd name="T6" fmla="*/ 186 w 186"/>
                <a:gd name="T7" fmla="*/ 0 h 135"/>
                <a:gd name="T8" fmla="*/ 186 w 186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35">
                  <a:moveTo>
                    <a:pt x="186" y="0"/>
                  </a:moveTo>
                  <a:lnTo>
                    <a:pt x="171" y="135"/>
                  </a:lnTo>
                  <a:lnTo>
                    <a:pt x="0" y="101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08" name="Freeform 132" hidden="1"/>
            <p:cNvSpPr>
              <a:spLocks/>
            </p:cNvSpPr>
            <p:nvPr/>
          </p:nvSpPr>
          <p:spPr bwMode="auto">
            <a:xfrm>
              <a:off x="5196" y="1724"/>
              <a:ext cx="141" cy="69"/>
            </a:xfrm>
            <a:custGeom>
              <a:avLst/>
              <a:gdLst>
                <a:gd name="T0" fmla="*/ 424 w 424"/>
                <a:gd name="T1" fmla="*/ 32 h 209"/>
                <a:gd name="T2" fmla="*/ 0 w 424"/>
                <a:gd name="T3" fmla="*/ 209 h 209"/>
                <a:gd name="T4" fmla="*/ 133 w 424"/>
                <a:gd name="T5" fmla="*/ 0 h 209"/>
                <a:gd name="T6" fmla="*/ 424 w 424"/>
                <a:gd name="T7" fmla="*/ 32 h 209"/>
                <a:gd name="T8" fmla="*/ 424 w 424"/>
                <a:gd name="T9" fmla="*/ 3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209">
                  <a:moveTo>
                    <a:pt x="424" y="32"/>
                  </a:moveTo>
                  <a:lnTo>
                    <a:pt x="0" y="209"/>
                  </a:lnTo>
                  <a:lnTo>
                    <a:pt x="133" y="0"/>
                  </a:lnTo>
                  <a:lnTo>
                    <a:pt x="424" y="32"/>
                  </a:lnTo>
                  <a:lnTo>
                    <a:pt x="424" y="32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09" name="Freeform 133" hidden="1"/>
            <p:cNvSpPr>
              <a:spLocks/>
            </p:cNvSpPr>
            <p:nvPr/>
          </p:nvSpPr>
          <p:spPr bwMode="auto">
            <a:xfrm>
              <a:off x="5151" y="1870"/>
              <a:ext cx="103" cy="56"/>
            </a:xfrm>
            <a:custGeom>
              <a:avLst/>
              <a:gdLst>
                <a:gd name="T0" fmla="*/ 247 w 310"/>
                <a:gd name="T1" fmla="*/ 0 h 170"/>
                <a:gd name="T2" fmla="*/ 310 w 310"/>
                <a:gd name="T3" fmla="*/ 170 h 170"/>
                <a:gd name="T4" fmla="*/ 0 w 310"/>
                <a:gd name="T5" fmla="*/ 107 h 170"/>
                <a:gd name="T6" fmla="*/ 247 w 310"/>
                <a:gd name="T7" fmla="*/ 0 h 170"/>
                <a:gd name="T8" fmla="*/ 247 w 310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70">
                  <a:moveTo>
                    <a:pt x="247" y="0"/>
                  </a:moveTo>
                  <a:lnTo>
                    <a:pt x="310" y="170"/>
                  </a:lnTo>
                  <a:lnTo>
                    <a:pt x="0" y="107"/>
                  </a:lnTo>
                  <a:lnTo>
                    <a:pt x="247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10" name="Freeform 134" hidden="1"/>
            <p:cNvSpPr>
              <a:spLocks/>
            </p:cNvSpPr>
            <p:nvPr/>
          </p:nvSpPr>
          <p:spPr bwMode="auto">
            <a:xfrm>
              <a:off x="5086" y="1699"/>
              <a:ext cx="101" cy="46"/>
            </a:xfrm>
            <a:custGeom>
              <a:avLst/>
              <a:gdLst>
                <a:gd name="T0" fmla="*/ 0 w 305"/>
                <a:gd name="T1" fmla="*/ 0 h 140"/>
                <a:gd name="T2" fmla="*/ 305 w 305"/>
                <a:gd name="T3" fmla="*/ 30 h 140"/>
                <a:gd name="T4" fmla="*/ 38 w 305"/>
                <a:gd name="T5" fmla="*/ 140 h 140"/>
                <a:gd name="T6" fmla="*/ 0 w 305"/>
                <a:gd name="T7" fmla="*/ 0 h 140"/>
                <a:gd name="T8" fmla="*/ 0 w 305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140">
                  <a:moveTo>
                    <a:pt x="0" y="0"/>
                  </a:moveTo>
                  <a:lnTo>
                    <a:pt x="305" y="30"/>
                  </a:lnTo>
                  <a:lnTo>
                    <a:pt x="38" y="1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11" name="Freeform 135" hidden="1"/>
            <p:cNvSpPr>
              <a:spLocks/>
            </p:cNvSpPr>
            <p:nvPr/>
          </p:nvSpPr>
          <p:spPr bwMode="auto">
            <a:xfrm>
              <a:off x="5466" y="2039"/>
              <a:ext cx="98" cy="53"/>
            </a:xfrm>
            <a:custGeom>
              <a:avLst/>
              <a:gdLst>
                <a:gd name="T0" fmla="*/ 292 w 294"/>
                <a:gd name="T1" fmla="*/ 0 h 158"/>
                <a:gd name="T2" fmla="*/ 0 w 294"/>
                <a:gd name="T3" fmla="*/ 0 h 158"/>
                <a:gd name="T4" fmla="*/ 102 w 294"/>
                <a:gd name="T5" fmla="*/ 74 h 158"/>
                <a:gd name="T6" fmla="*/ 217 w 294"/>
                <a:gd name="T7" fmla="*/ 158 h 158"/>
                <a:gd name="T8" fmla="*/ 294 w 294"/>
                <a:gd name="T9" fmla="*/ 0 h 158"/>
                <a:gd name="T10" fmla="*/ 292 w 294"/>
                <a:gd name="T1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158">
                  <a:moveTo>
                    <a:pt x="292" y="0"/>
                  </a:moveTo>
                  <a:lnTo>
                    <a:pt x="0" y="0"/>
                  </a:lnTo>
                  <a:lnTo>
                    <a:pt x="102" y="74"/>
                  </a:lnTo>
                  <a:lnTo>
                    <a:pt x="217" y="158"/>
                  </a:lnTo>
                  <a:lnTo>
                    <a:pt x="294" y="0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C74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12" name="Freeform 136" hidden="1"/>
            <p:cNvSpPr>
              <a:spLocks/>
            </p:cNvSpPr>
            <p:nvPr/>
          </p:nvSpPr>
          <p:spPr bwMode="auto">
            <a:xfrm>
              <a:off x="5500" y="2039"/>
              <a:ext cx="64" cy="53"/>
            </a:xfrm>
            <a:custGeom>
              <a:avLst/>
              <a:gdLst>
                <a:gd name="T0" fmla="*/ 192 w 192"/>
                <a:gd name="T1" fmla="*/ 0 h 158"/>
                <a:gd name="T2" fmla="*/ 115 w 192"/>
                <a:gd name="T3" fmla="*/ 158 h 158"/>
                <a:gd name="T4" fmla="*/ 0 w 192"/>
                <a:gd name="T5" fmla="*/ 74 h 158"/>
                <a:gd name="T6" fmla="*/ 190 w 192"/>
                <a:gd name="T7" fmla="*/ 0 h 158"/>
                <a:gd name="T8" fmla="*/ 192 w 192"/>
                <a:gd name="T9" fmla="*/ 0 h 158"/>
                <a:gd name="T10" fmla="*/ 192 w 192"/>
                <a:gd name="T1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58">
                  <a:moveTo>
                    <a:pt x="192" y="0"/>
                  </a:moveTo>
                  <a:lnTo>
                    <a:pt x="115" y="158"/>
                  </a:lnTo>
                  <a:lnTo>
                    <a:pt x="0" y="74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5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13" name="Freeform 137" hidden="1"/>
            <p:cNvSpPr>
              <a:spLocks/>
            </p:cNvSpPr>
            <p:nvPr/>
          </p:nvSpPr>
          <p:spPr bwMode="auto">
            <a:xfrm>
              <a:off x="5466" y="2152"/>
              <a:ext cx="98" cy="53"/>
            </a:xfrm>
            <a:custGeom>
              <a:avLst/>
              <a:gdLst>
                <a:gd name="T0" fmla="*/ 292 w 294"/>
                <a:gd name="T1" fmla="*/ 0 h 158"/>
                <a:gd name="T2" fmla="*/ 0 w 294"/>
                <a:gd name="T3" fmla="*/ 0 h 158"/>
                <a:gd name="T4" fmla="*/ 102 w 294"/>
                <a:gd name="T5" fmla="*/ 74 h 158"/>
                <a:gd name="T6" fmla="*/ 217 w 294"/>
                <a:gd name="T7" fmla="*/ 158 h 158"/>
                <a:gd name="T8" fmla="*/ 294 w 294"/>
                <a:gd name="T9" fmla="*/ 0 h 158"/>
                <a:gd name="T10" fmla="*/ 292 w 294"/>
                <a:gd name="T1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158">
                  <a:moveTo>
                    <a:pt x="292" y="0"/>
                  </a:moveTo>
                  <a:lnTo>
                    <a:pt x="0" y="0"/>
                  </a:lnTo>
                  <a:lnTo>
                    <a:pt x="102" y="74"/>
                  </a:lnTo>
                  <a:lnTo>
                    <a:pt x="217" y="158"/>
                  </a:lnTo>
                  <a:lnTo>
                    <a:pt x="294" y="0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5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214" name="Freeform 138" hidden="1"/>
            <p:cNvSpPr>
              <a:spLocks/>
            </p:cNvSpPr>
            <p:nvPr/>
          </p:nvSpPr>
          <p:spPr bwMode="auto">
            <a:xfrm>
              <a:off x="5500" y="2152"/>
              <a:ext cx="64" cy="53"/>
            </a:xfrm>
            <a:custGeom>
              <a:avLst/>
              <a:gdLst>
                <a:gd name="T0" fmla="*/ 192 w 192"/>
                <a:gd name="T1" fmla="*/ 0 h 158"/>
                <a:gd name="T2" fmla="*/ 115 w 192"/>
                <a:gd name="T3" fmla="*/ 158 h 158"/>
                <a:gd name="T4" fmla="*/ 0 w 192"/>
                <a:gd name="T5" fmla="*/ 74 h 158"/>
                <a:gd name="T6" fmla="*/ 190 w 192"/>
                <a:gd name="T7" fmla="*/ 0 h 158"/>
                <a:gd name="T8" fmla="*/ 192 w 192"/>
                <a:gd name="T9" fmla="*/ 0 h 158"/>
                <a:gd name="T10" fmla="*/ 192 w 192"/>
                <a:gd name="T1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58">
                  <a:moveTo>
                    <a:pt x="192" y="0"/>
                  </a:moveTo>
                  <a:lnTo>
                    <a:pt x="115" y="158"/>
                  </a:lnTo>
                  <a:lnTo>
                    <a:pt x="0" y="74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pic>
        <p:nvPicPr>
          <p:cNvPr id="215" name="Picture 2" descr="Картинки по запросу рэц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73" y="791366"/>
            <a:ext cx="287712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74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D6DB-1E1A-4F21-B57B-8924A091A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6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D6DB-1E1A-4F21-B57B-8924A091A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9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D6DB-1E1A-4F21-B57B-8924A091A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6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D6DB-1E1A-4F21-B57B-8924A091A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87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D6DB-1E1A-4F21-B57B-8924A091A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88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D6DB-1E1A-4F21-B57B-8924A091A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54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D6DB-1E1A-4F21-B57B-8924A091A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25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D6DB-1E1A-4F21-B57B-8924A091A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66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7D6DB-1E1A-4F21-B57B-8924A091A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9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508A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Презентация по финансовым продуктам </a:t>
            </a:r>
            <a:br>
              <a:rPr lang="ru-RU" b="1" dirty="0">
                <a:solidFill>
                  <a:srgbClr val="00508A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508A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АО РОСЭКСИМБАНК, АО «ЭКСАР»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558972" y="4533438"/>
            <a:ext cx="4032000" cy="457016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508A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202</a:t>
            </a:r>
            <a:r>
              <a:rPr lang="ru-RU" sz="1800" b="1" dirty="0">
                <a:solidFill>
                  <a:srgbClr val="00508A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05B63607-D1F1-40EF-A913-B4224414B5F5}"/>
              </a:ext>
            </a:extLst>
          </p:cNvPr>
          <p:cNvSpPr txBox="1">
            <a:spLocks/>
          </p:cNvSpPr>
          <p:nvPr/>
        </p:nvSpPr>
        <p:spPr>
          <a:xfrm>
            <a:off x="9168539" y="6366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54D7D6DB-1E1A-4F21-B57B-8924A091A6CF}" type="slidenum">
              <a:rPr lang="ru-RU" smtClean="0">
                <a:solidFill>
                  <a:srgbClr val="3871C0"/>
                </a:solidFill>
                <a:latin typeface="Circe Bold" panose="020B0602020203020203" pitchFamily="34" charset="-52"/>
                <a:ea typeface="Roboto" panose="02000000000000000000" pitchFamily="2" charset="0"/>
                <a:cs typeface="Arial" panose="020B0604020202020204" pitchFamily="34" charset="0"/>
              </a:rPr>
              <a:pPr marL="0" indent="0" algn="r">
                <a:buNone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039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араллелограмм 42">
            <a:extLst>
              <a:ext uri="{FF2B5EF4-FFF2-40B4-BE49-F238E27FC236}">
                <a16:creationId xmlns:a16="http://schemas.microsoft.com/office/drawing/2014/main" id="{C771C427-4A44-4BB4-AA20-9A8A03DF54FB}"/>
              </a:ext>
            </a:extLst>
          </p:cNvPr>
          <p:cNvSpPr/>
          <p:nvPr/>
        </p:nvSpPr>
        <p:spPr>
          <a:xfrm>
            <a:off x="10306061" y="6308725"/>
            <a:ext cx="1023319" cy="549275"/>
          </a:xfrm>
          <a:prstGeom prst="parallelogram">
            <a:avLst>
              <a:gd name="adj" fmla="val 10303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араллелограмм 26">
            <a:extLst>
              <a:ext uri="{FF2B5EF4-FFF2-40B4-BE49-F238E27FC236}">
                <a16:creationId xmlns:a16="http://schemas.microsoft.com/office/drawing/2014/main" id="{9EE65536-BE36-4230-9C8A-457196D7A933}"/>
              </a:ext>
            </a:extLst>
          </p:cNvPr>
          <p:cNvSpPr/>
          <p:nvPr/>
        </p:nvSpPr>
        <p:spPr>
          <a:xfrm>
            <a:off x="8610603" y="6312175"/>
            <a:ext cx="1023319" cy="545825"/>
          </a:xfrm>
          <a:prstGeom prst="parallelogram">
            <a:avLst>
              <a:gd name="adj" fmla="val 10303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F0C9FC53-D655-492F-82BF-858E48E9BFC9}"/>
              </a:ext>
            </a:extLst>
          </p:cNvPr>
          <p:cNvSpPr/>
          <p:nvPr/>
        </p:nvSpPr>
        <p:spPr>
          <a:xfrm rot="8100000">
            <a:off x="11546869" y="5377256"/>
            <a:ext cx="864000" cy="252000"/>
          </a:xfrm>
          <a:prstGeom prst="trapezoid">
            <a:avLst>
              <a:gd name="adj" fmla="val 10014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Трапеция 9">
            <a:extLst>
              <a:ext uri="{FF2B5EF4-FFF2-40B4-BE49-F238E27FC236}">
                <a16:creationId xmlns:a16="http://schemas.microsoft.com/office/drawing/2014/main" id="{50DE28D1-8FE8-47A7-A1A9-24E797BAE308}"/>
              </a:ext>
            </a:extLst>
          </p:cNvPr>
          <p:cNvSpPr/>
          <p:nvPr/>
        </p:nvSpPr>
        <p:spPr>
          <a:xfrm rot="8100000">
            <a:off x="8483600" y="4958537"/>
            <a:ext cx="4861425" cy="1247585"/>
          </a:xfrm>
          <a:prstGeom prst="trapezoid">
            <a:avLst>
              <a:gd name="adj" fmla="val 100143"/>
            </a:avLst>
          </a:prstGeom>
          <a:solidFill>
            <a:srgbClr val="387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оловина рамки 35">
            <a:extLst>
              <a:ext uri="{FF2B5EF4-FFF2-40B4-BE49-F238E27FC236}">
                <a16:creationId xmlns:a16="http://schemas.microsoft.com/office/drawing/2014/main" id="{B05ED1C6-9A72-4F8E-BC99-9A1692B5D81E}"/>
              </a:ext>
            </a:extLst>
          </p:cNvPr>
          <p:cNvSpPr/>
          <p:nvPr/>
        </p:nvSpPr>
        <p:spPr>
          <a:xfrm rot="5400000">
            <a:off x="11276239" y="146507"/>
            <a:ext cx="342901" cy="342901"/>
          </a:xfrm>
          <a:prstGeom prst="halfFrame">
            <a:avLst>
              <a:gd name="adj1" fmla="val 18872"/>
              <a:gd name="adj2" fmla="val 18356"/>
            </a:avLst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1083BD-E5B1-4771-B497-5A0DD0138BB6}"/>
              </a:ext>
            </a:extLst>
          </p:cNvPr>
          <p:cNvSpPr txBox="1"/>
          <p:nvPr/>
        </p:nvSpPr>
        <p:spPr>
          <a:xfrm>
            <a:off x="337469" y="171102"/>
            <a:ext cx="22829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1B5FAE"/>
                </a:solidFill>
                <a:latin typeface="Arial"/>
                <a:cs typeface="Arial"/>
              </a:rPr>
              <a:t>РОССИЙСКИЙ ЭКСПОРТНЫЙ ЦЕНТР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38F7518-81B6-43E9-BCB5-E20BB3A0FBEA}"/>
              </a:ext>
            </a:extLst>
          </p:cNvPr>
          <p:cNvSpPr/>
          <p:nvPr/>
        </p:nvSpPr>
        <p:spPr>
          <a:xfrm flipV="1">
            <a:off x="0" y="250142"/>
            <a:ext cx="366889" cy="92717"/>
          </a:xfrm>
          <a:prstGeom prst="rect">
            <a:avLst/>
          </a:prstGeom>
          <a:solidFill>
            <a:srgbClr val="1B5FA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674CEB5-614F-4ED4-8FFA-8539376A5F27}"/>
              </a:ext>
            </a:extLst>
          </p:cNvPr>
          <p:cNvSpPr/>
          <p:nvPr/>
        </p:nvSpPr>
        <p:spPr>
          <a:xfrm flipV="1">
            <a:off x="11825111" y="250142"/>
            <a:ext cx="366889" cy="92717"/>
          </a:xfrm>
          <a:prstGeom prst="rect">
            <a:avLst/>
          </a:prstGeom>
          <a:solidFill>
            <a:srgbClr val="1B5FA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FCE2848-B2F1-4519-8A02-65F655E9988A}"/>
              </a:ext>
            </a:extLst>
          </p:cNvPr>
          <p:cNvSpPr/>
          <p:nvPr/>
        </p:nvSpPr>
        <p:spPr>
          <a:xfrm>
            <a:off x="3322250" y="1861890"/>
            <a:ext cx="431881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dirty="0">
                <a:solidFill>
                  <a:srgbClr val="0070C0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74B5D4D-4576-470F-B58A-F07D904B8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755" y="327847"/>
            <a:ext cx="1472934" cy="30152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7A075C-B9D5-45FF-B3FC-FF4A3F28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669" y="6347590"/>
            <a:ext cx="2743200" cy="365125"/>
          </a:xfrm>
        </p:spPr>
        <p:txBody>
          <a:bodyPr/>
          <a:lstStyle/>
          <a:p>
            <a:fld id="{54D7D6DB-1E1A-4F21-B57B-8924A091A6CF}" type="slidenum">
              <a:rPr lang="ru-RU" sz="1400">
                <a:solidFill>
                  <a:srgbClr val="3871C0"/>
                </a:solidFill>
                <a:latin typeface="Circe Bold" panose="020B0602020203020203" pitchFamily="34" charset="-52"/>
                <a:ea typeface="Roboto" panose="02000000000000000000" pitchFamily="2" charset="0"/>
                <a:cs typeface="Arial" panose="020B0604020202020204" pitchFamily="34" charset="0"/>
              </a:rPr>
              <a:pPr/>
              <a:t>10</a:t>
            </a:fld>
            <a:endParaRPr lang="ru-RU" sz="1400" dirty="0">
              <a:solidFill>
                <a:srgbClr val="3871C0"/>
              </a:solidFill>
              <a:latin typeface="Circe Bold" panose="020B0602020203020203" pitchFamily="34" charset="-52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7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араллелограмм 42">
            <a:extLst>
              <a:ext uri="{FF2B5EF4-FFF2-40B4-BE49-F238E27FC236}">
                <a16:creationId xmlns:a16="http://schemas.microsoft.com/office/drawing/2014/main" id="{C771C427-4A44-4BB4-AA20-9A8A03DF54FB}"/>
              </a:ext>
            </a:extLst>
          </p:cNvPr>
          <p:cNvSpPr/>
          <p:nvPr/>
        </p:nvSpPr>
        <p:spPr>
          <a:xfrm>
            <a:off x="10306061" y="6308725"/>
            <a:ext cx="1023319" cy="549275"/>
          </a:xfrm>
          <a:prstGeom prst="parallelogram">
            <a:avLst>
              <a:gd name="adj" fmla="val 10303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араллелограмм 26">
            <a:extLst>
              <a:ext uri="{FF2B5EF4-FFF2-40B4-BE49-F238E27FC236}">
                <a16:creationId xmlns:a16="http://schemas.microsoft.com/office/drawing/2014/main" id="{9EE65536-BE36-4230-9C8A-457196D7A933}"/>
              </a:ext>
            </a:extLst>
          </p:cNvPr>
          <p:cNvSpPr/>
          <p:nvPr/>
        </p:nvSpPr>
        <p:spPr>
          <a:xfrm>
            <a:off x="8610603" y="6312175"/>
            <a:ext cx="1023319" cy="545825"/>
          </a:xfrm>
          <a:prstGeom prst="parallelogram">
            <a:avLst>
              <a:gd name="adj" fmla="val 10303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F0C9FC53-D655-492F-82BF-858E48E9BFC9}"/>
              </a:ext>
            </a:extLst>
          </p:cNvPr>
          <p:cNvSpPr/>
          <p:nvPr/>
        </p:nvSpPr>
        <p:spPr>
          <a:xfrm rot="8100000">
            <a:off x="11546869" y="5377256"/>
            <a:ext cx="864000" cy="252000"/>
          </a:xfrm>
          <a:prstGeom prst="trapezoid">
            <a:avLst>
              <a:gd name="adj" fmla="val 10014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Трапеция 9">
            <a:extLst>
              <a:ext uri="{FF2B5EF4-FFF2-40B4-BE49-F238E27FC236}">
                <a16:creationId xmlns:a16="http://schemas.microsoft.com/office/drawing/2014/main" id="{50DE28D1-8FE8-47A7-A1A9-24E797BAE308}"/>
              </a:ext>
            </a:extLst>
          </p:cNvPr>
          <p:cNvSpPr/>
          <p:nvPr/>
        </p:nvSpPr>
        <p:spPr>
          <a:xfrm rot="8100000">
            <a:off x="8483600" y="4958537"/>
            <a:ext cx="4861425" cy="1247585"/>
          </a:xfrm>
          <a:prstGeom prst="trapezoid">
            <a:avLst>
              <a:gd name="adj" fmla="val 100143"/>
            </a:avLst>
          </a:prstGeom>
          <a:solidFill>
            <a:srgbClr val="387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оловина рамки 37">
            <a:extLst>
              <a:ext uri="{FF2B5EF4-FFF2-40B4-BE49-F238E27FC236}">
                <a16:creationId xmlns:a16="http://schemas.microsoft.com/office/drawing/2014/main" id="{9F445FBF-B1B0-42B5-B658-CC5CA0D020D6}"/>
              </a:ext>
            </a:extLst>
          </p:cNvPr>
          <p:cNvSpPr/>
          <p:nvPr/>
        </p:nvSpPr>
        <p:spPr>
          <a:xfrm rot="16200000">
            <a:off x="451744" y="6253056"/>
            <a:ext cx="347603" cy="319910"/>
          </a:xfrm>
          <a:prstGeom prst="halfFrame">
            <a:avLst>
              <a:gd name="adj1" fmla="val 18872"/>
              <a:gd name="adj2" fmla="val 18356"/>
            </a:avLst>
          </a:prstGeom>
          <a:solidFill>
            <a:srgbClr val="CC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BE40257-AE1F-443D-8F82-72EF42689BA1}"/>
              </a:ext>
            </a:extLst>
          </p:cNvPr>
          <p:cNvSpPr/>
          <p:nvPr/>
        </p:nvSpPr>
        <p:spPr>
          <a:xfrm>
            <a:off x="625546" y="1468344"/>
            <a:ext cx="5140968" cy="233566"/>
          </a:xfrm>
          <a:prstGeom prst="rect">
            <a:avLst/>
          </a:prstGeom>
          <a:gradFill>
            <a:gsLst>
              <a:gs pos="38000">
                <a:srgbClr val="3871C0"/>
              </a:gs>
              <a:gs pos="0">
                <a:srgbClr val="002060"/>
              </a:gs>
              <a:gs pos="86000">
                <a:srgbClr val="3871C0">
                  <a:alpha val="85000"/>
                </a:srgbClr>
              </a:gs>
              <a:gs pos="100000">
                <a:srgbClr val="3871C0">
                  <a:alpha val="63000"/>
                </a:srgbClr>
              </a:gs>
            </a:gsLst>
            <a:lin ang="2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latin typeface="Circe Bold" panose="020B0602020203020203" pitchFamily="34" charset="-52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89E0ED-DDE6-408A-819B-3BF5FAB3EC6B}"/>
              </a:ext>
            </a:extLst>
          </p:cNvPr>
          <p:cNvSpPr/>
          <p:nvPr/>
        </p:nvSpPr>
        <p:spPr>
          <a:xfrm>
            <a:off x="681453" y="1494979"/>
            <a:ext cx="5140967" cy="180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400" b="1" dirty="0" err="1">
                <a:cs typeface="Arial"/>
              </a:rPr>
              <a:t>Предэкспортное</a:t>
            </a:r>
            <a:r>
              <a:rPr lang="ru-RU" sz="1400" b="1" dirty="0">
                <a:cs typeface="Arial"/>
              </a:rPr>
              <a:t> финансирование</a:t>
            </a:r>
            <a:endParaRPr lang="ru-RU" sz="1400" b="1" dirty="0">
              <a:solidFill>
                <a:schemeClr val="bg1"/>
              </a:solidFill>
              <a:latin typeface="Circe Bold" panose="020B06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36" name="Половина рамки 35">
            <a:extLst>
              <a:ext uri="{FF2B5EF4-FFF2-40B4-BE49-F238E27FC236}">
                <a16:creationId xmlns:a16="http://schemas.microsoft.com/office/drawing/2014/main" id="{B05ED1C6-9A72-4F8E-BC99-9A1692B5D81E}"/>
              </a:ext>
            </a:extLst>
          </p:cNvPr>
          <p:cNvSpPr/>
          <p:nvPr/>
        </p:nvSpPr>
        <p:spPr>
          <a:xfrm rot="5400000">
            <a:off x="11276239" y="146507"/>
            <a:ext cx="342901" cy="342901"/>
          </a:xfrm>
          <a:prstGeom prst="halfFrame">
            <a:avLst>
              <a:gd name="adj1" fmla="val 18872"/>
              <a:gd name="adj2" fmla="val 18356"/>
            </a:avLst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1083BD-E5B1-4771-B497-5A0DD0138BB6}"/>
              </a:ext>
            </a:extLst>
          </p:cNvPr>
          <p:cNvSpPr txBox="1"/>
          <p:nvPr/>
        </p:nvSpPr>
        <p:spPr>
          <a:xfrm>
            <a:off x="337469" y="171102"/>
            <a:ext cx="22829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1B5FAE"/>
                </a:solidFill>
                <a:latin typeface="Arial"/>
                <a:cs typeface="Arial"/>
              </a:rPr>
              <a:t>РОССИЙСКИЙ ЭКСПОРТНЫЙ ЦЕНТР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38F7518-81B6-43E9-BCB5-E20BB3A0FBEA}"/>
              </a:ext>
            </a:extLst>
          </p:cNvPr>
          <p:cNvSpPr/>
          <p:nvPr/>
        </p:nvSpPr>
        <p:spPr>
          <a:xfrm flipV="1">
            <a:off x="0" y="250142"/>
            <a:ext cx="366889" cy="92717"/>
          </a:xfrm>
          <a:prstGeom prst="rect">
            <a:avLst/>
          </a:prstGeom>
          <a:solidFill>
            <a:srgbClr val="1B5FA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674CEB5-614F-4ED4-8FFA-8539376A5F27}"/>
              </a:ext>
            </a:extLst>
          </p:cNvPr>
          <p:cNvSpPr/>
          <p:nvPr/>
        </p:nvSpPr>
        <p:spPr>
          <a:xfrm flipV="1">
            <a:off x="11825111" y="250142"/>
            <a:ext cx="366889" cy="92717"/>
          </a:xfrm>
          <a:prstGeom prst="rect">
            <a:avLst/>
          </a:prstGeom>
          <a:solidFill>
            <a:srgbClr val="1B5FA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FCE2848-B2F1-4519-8A02-65F655E9988A}"/>
              </a:ext>
            </a:extLst>
          </p:cNvPr>
          <p:cNvSpPr/>
          <p:nvPr/>
        </p:nvSpPr>
        <p:spPr>
          <a:xfrm>
            <a:off x="625545" y="653022"/>
            <a:ext cx="731322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dirty="0">
                <a:solidFill>
                  <a:srgbClr val="0070C0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Финансовые продукты для экспорта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7A075C-B9D5-45FF-B3FC-FF4A3F28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669" y="6347590"/>
            <a:ext cx="2743200" cy="365125"/>
          </a:xfrm>
        </p:spPr>
        <p:txBody>
          <a:bodyPr/>
          <a:lstStyle/>
          <a:p>
            <a:fld id="{54D7D6DB-1E1A-4F21-B57B-8924A091A6CF}" type="slidenum">
              <a:rPr lang="ru-RU" sz="1400">
                <a:solidFill>
                  <a:srgbClr val="3871C0"/>
                </a:solidFill>
                <a:latin typeface="Circe Bold" panose="020B0602020203020203" pitchFamily="34" charset="-52"/>
                <a:ea typeface="Roboto" panose="02000000000000000000" pitchFamily="2" charset="0"/>
                <a:cs typeface="Arial" panose="020B0604020202020204" pitchFamily="34" charset="0"/>
              </a:rPr>
              <a:pPr/>
              <a:t>2</a:t>
            </a:fld>
            <a:endParaRPr lang="ru-RU" sz="1400" dirty="0">
              <a:solidFill>
                <a:srgbClr val="3871C0"/>
              </a:solidFill>
              <a:latin typeface="Circe Bold" panose="020B0602020203020203" pitchFamily="34" charset="-52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935FAE-DACA-4A0F-ABC3-DFB441A33434}"/>
              </a:ext>
            </a:extLst>
          </p:cNvPr>
          <p:cNvSpPr txBox="1"/>
          <p:nvPr/>
        </p:nvSpPr>
        <p:spPr>
          <a:xfrm>
            <a:off x="681453" y="1813454"/>
            <a:ext cx="51065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Arial"/>
              </a:rPr>
              <a:t>цель: закуп сырья, материалов для производства и реализации продукции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Arial"/>
              </a:rPr>
              <a:t>до 80% от суммы контракта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Arial"/>
              </a:rPr>
              <a:t>срок: до 3 лет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400" dirty="0">
                <a:latin typeface="Calibri (Основной текст)"/>
                <a:cs typeface="Arial" panose="020B0604020202020204" pitchFamily="34" charset="0"/>
              </a:rPr>
              <a:t>  ставка: КС-5,5% (на тек. момент 10,5% годовых)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400" dirty="0">
                <a:latin typeface="Calibri (Основной текст)"/>
                <a:cs typeface="Arial" panose="020B0604020202020204" pitchFamily="34" charset="0"/>
              </a:rPr>
              <a:t>  комиссия за открытие кредитной линии: 0,5%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2B9943-87A6-4400-A618-15FC6D73A36D}"/>
              </a:ext>
            </a:extLst>
          </p:cNvPr>
          <p:cNvSpPr txBox="1"/>
          <p:nvPr/>
        </p:nvSpPr>
        <p:spPr>
          <a:xfrm>
            <a:off x="535692" y="6186109"/>
            <a:ext cx="6370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cs typeface="Arial"/>
              </a:rPr>
              <a:t>в рамках Постановления Правительства № 566 от 08.06.2015г.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C73D166-C7D0-4939-BD77-7D14597388E6}"/>
              </a:ext>
            </a:extLst>
          </p:cNvPr>
          <p:cNvSpPr/>
          <p:nvPr/>
        </p:nvSpPr>
        <p:spPr>
          <a:xfrm>
            <a:off x="6502618" y="1917179"/>
            <a:ext cx="4315101" cy="160043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1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Возможные виды обеспечения: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ru-RU" sz="1400" dirty="0">
                <a:cs typeface="Arial"/>
              </a:rPr>
              <a:t>поручительство взаимосвязанных компаний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ru-RU" sz="1400" dirty="0">
                <a:cs typeface="Arial"/>
              </a:rPr>
              <a:t>поручительство бенефициаров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ru-RU" sz="1400" dirty="0">
                <a:cs typeface="Arial"/>
              </a:rPr>
              <a:t>оформление договора залога прав (требований) на получение выручки по экспортным контрактам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ru-RU" sz="1400" dirty="0">
                <a:cs typeface="Arial"/>
              </a:rPr>
              <a:t>недвижимость, оборудование, автотранспорт и прочие виды обеспечения</a:t>
            </a:r>
            <a:endParaRPr lang="en-US" sz="1400" dirty="0">
              <a:cs typeface="Arial"/>
            </a:endParaRPr>
          </a:p>
        </p:txBody>
      </p:sp>
      <p:sp>
        <p:nvSpPr>
          <p:cNvPr id="11" name="Стрелка: штриховая вправо 10">
            <a:extLst>
              <a:ext uri="{FF2B5EF4-FFF2-40B4-BE49-F238E27FC236}">
                <a16:creationId xmlns:a16="http://schemas.microsoft.com/office/drawing/2014/main" id="{3A19A718-B220-459C-9F2E-24F9814B08FA}"/>
              </a:ext>
            </a:extLst>
          </p:cNvPr>
          <p:cNvSpPr/>
          <p:nvPr/>
        </p:nvSpPr>
        <p:spPr>
          <a:xfrm>
            <a:off x="183444" y="1494979"/>
            <a:ext cx="366889" cy="206931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9FDECDC-A485-436B-A5C3-39FBE00865B8}"/>
              </a:ext>
            </a:extLst>
          </p:cNvPr>
          <p:cNvGrpSpPr/>
          <p:nvPr/>
        </p:nvGrpSpPr>
        <p:grpSpPr>
          <a:xfrm>
            <a:off x="183444" y="3834568"/>
            <a:ext cx="5638177" cy="1930547"/>
            <a:chOff x="211860" y="2894988"/>
            <a:chExt cx="5638177" cy="1930547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9038ED14-52B6-429B-A138-23132AE2EFC9}"/>
                </a:ext>
              </a:extLst>
            </p:cNvPr>
            <p:cNvGrpSpPr/>
            <p:nvPr/>
          </p:nvGrpSpPr>
          <p:grpSpPr>
            <a:xfrm>
              <a:off x="675476" y="2895612"/>
              <a:ext cx="5174561" cy="217941"/>
              <a:chOff x="545513" y="3946854"/>
              <a:chExt cx="5174561" cy="217941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4BAF8C60-AD2F-4701-B0BD-079E4F98C262}"/>
                  </a:ext>
                </a:extLst>
              </p:cNvPr>
              <p:cNvSpPr/>
              <p:nvPr/>
            </p:nvSpPr>
            <p:spPr>
              <a:xfrm>
                <a:off x="545513" y="3948795"/>
                <a:ext cx="5174561" cy="216000"/>
              </a:xfrm>
              <a:prstGeom prst="rect">
                <a:avLst/>
              </a:prstGeom>
              <a:gradFill>
                <a:gsLst>
                  <a:gs pos="38000">
                    <a:srgbClr val="3871C0"/>
                  </a:gs>
                  <a:gs pos="0">
                    <a:srgbClr val="002060"/>
                  </a:gs>
                  <a:gs pos="86000">
                    <a:srgbClr val="3871C0">
                      <a:alpha val="85000"/>
                    </a:srgbClr>
                  </a:gs>
                  <a:gs pos="100000">
                    <a:srgbClr val="3871C0">
                      <a:alpha val="63000"/>
                    </a:srgbClr>
                  </a:gs>
                </a:gsLst>
                <a:lin ang="2400000" scaled="0"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ru-RU" sz="1200" dirty="0">
                  <a:latin typeface="Circe Bold" panose="020B0602020203020203" pitchFamily="34" charset="-52"/>
                </a:endParaRPr>
              </a:p>
            </p:txBody>
          </p:sp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8E36C360-4F4B-4B81-87FC-C60FBB702EA6}"/>
                  </a:ext>
                </a:extLst>
              </p:cNvPr>
              <p:cNvSpPr/>
              <p:nvPr/>
            </p:nvSpPr>
            <p:spPr>
              <a:xfrm>
                <a:off x="625545" y="3946854"/>
                <a:ext cx="5094529" cy="14510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r>
                  <a:rPr lang="ru-RU" sz="1400" b="1" dirty="0">
                    <a:cs typeface="Arial"/>
                  </a:rPr>
                  <a:t>Финансирование дебиторской задолженности</a:t>
                </a:r>
              </a:p>
            </p:txBody>
          </p:sp>
        </p:grp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F448E34-33A8-4648-9725-99FC8C827933}"/>
                </a:ext>
              </a:extLst>
            </p:cNvPr>
            <p:cNvSpPr/>
            <p:nvPr/>
          </p:nvSpPr>
          <p:spPr>
            <a:xfrm>
              <a:off x="675476" y="3225097"/>
              <a:ext cx="5174560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ru-RU" sz="1400" dirty="0">
                  <a:cs typeface="Arial"/>
                </a:rPr>
                <a:t>цель: пополнение оборотных средств на период отсрочки оплаты за поставленную продукцию</a:t>
              </a:r>
              <a:endParaRPr lang="ru-RU" sz="1400" dirty="0">
                <a:highlight>
                  <a:srgbClr val="FFFF00"/>
                </a:highlight>
                <a:cs typeface="Arial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ru-RU" sz="1400" dirty="0">
                  <a:cs typeface="Arial"/>
                </a:rPr>
                <a:t>до 85% от суммы контракта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ru-RU" sz="1400" dirty="0">
                  <a:cs typeface="Arial"/>
                </a:rPr>
                <a:t>срок: до 3 лет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alibri (Основной текст)"/>
                  <a:cs typeface="Arial" panose="020B0604020202020204" pitchFamily="34" charset="0"/>
                </a:rPr>
                <a:t>   ставка: КС-5,5% (на тек. момент 10,5% годовых)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alibri (Основной текст)"/>
                  <a:cs typeface="Arial" panose="020B0604020202020204" pitchFamily="34" charset="0"/>
                </a:rPr>
                <a:t>  комиссия за открытие кредитной линии: 0,5%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ru-RU" sz="1400" dirty="0">
                <a:cs typeface="Arial"/>
              </a:endParaRPr>
            </a:p>
          </p:txBody>
        </p:sp>
        <p:sp>
          <p:nvSpPr>
            <p:cNvPr id="34" name="Стрелка: штриховая вправо 33">
              <a:extLst>
                <a:ext uri="{FF2B5EF4-FFF2-40B4-BE49-F238E27FC236}">
                  <a16:creationId xmlns:a16="http://schemas.microsoft.com/office/drawing/2014/main" id="{93FBC0C4-735A-40A5-9E67-B3F2DCF9C5AB}"/>
                </a:ext>
              </a:extLst>
            </p:cNvPr>
            <p:cNvSpPr/>
            <p:nvPr/>
          </p:nvSpPr>
          <p:spPr>
            <a:xfrm>
              <a:off x="211860" y="2894988"/>
              <a:ext cx="366889" cy="206931"/>
            </a:xfrm>
            <a:prstGeom prst="strip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BB2180F-0E82-4827-A70D-A5F07C559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0717" y="242215"/>
            <a:ext cx="1494005" cy="58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4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36BE140-97E1-46A9-AEBA-63FB5428472E}"/>
              </a:ext>
            </a:extLst>
          </p:cNvPr>
          <p:cNvGrpSpPr/>
          <p:nvPr/>
        </p:nvGrpSpPr>
        <p:grpSpPr>
          <a:xfrm>
            <a:off x="8483600" y="4958537"/>
            <a:ext cx="4861425" cy="1899463"/>
            <a:chOff x="8483600" y="4958537"/>
            <a:chExt cx="4861425" cy="1899463"/>
          </a:xfrm>
        </p:grpSpPr>
        <p:sp>
          <p:nvSpPr>
            <p:cNvPr id="43" name="Параллелограмм 42">
              <a:extLst>
                <a:ext uri="{FF2B5EF4-FFF2-40B4-BE49-F238E27FC236}">
                  <a16:creationId xmlns:a16="http://schemas.microsoft.com/office/drawing/2014/main" id="{C771C427-4A44-4BB4-AA20-9A8A03DF54FB}"/>
                </a:ext>
              </a:extLst>
            </p:cNvPr>
            <p:cNvSpPr/>
            <p:nvPr/>
          </p:nvSpPr>
          <p:spPr>
            <a:xfrm>
              <a:off x="10306061" y="6308725"/>
              <a:ext cx="1023319" cy="549275"/>
            </a:xfrm>
            <a:prstGeom prst="parallelogram">
              <a:avLst>
                <a:gd name="adj" fmla="val 1030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араллелограмм 26">
              <a:extLst>
                <a:ext uri="{FF2B5EF4-FFF2-40B4-BE49-F238E27FC236}">
                  <a16:creationId xmlns:a16="http://schemas.microsoft.com/office/drawing/2014/main" id="{9EE65536-BE36-4230-9C8A-457196D7A933}"/>
                </a:ext>
              </a:extLst>
            </p:cNvPr>
            <p:cNvSpPr/>
            <p:nvPr/>
          </p:nvSpPr>
          <p:spPr>
            <a:xfrm>
              <a:off x="8610603" y="6312175"/>
              <a:ext cx="1023319" cy="545825"/>
            </a:xfrm>
            <a:prstGeom prst="parallelogram">
              <a:avLst>
                <a:gd name="adj" fmla="val 1030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Трапеция 62">
              <a:extLst>
                <a:ext uri="{FF2B5EF4-FFF2-40B4-BE49-F238E27FC236}">
                  <a16:creationId xmlns:a16="http://schemas.microsoft.com/office/drawing/2014/main" id="{F0C9FC53-D655-492F-82BF-858E48E9BFC9}"/>
                </a:ext>
              </a:extLst>
            </p:cNvPr>
            <p:cNvSpPr/>
            <p:nvPr/>
          </p:nvSpPr>
          <p:spPr>
            <a:xfrm rot="8100000">
              <a:off x="11546869" y="5377256"/>
              <a:ext cx="864000" cy="252000"/>
            </a:xfrm>
            <a:prstGeom prst="trapezoid">
              <a:avLst>
                <a:gd name="adj" fmla="val 10014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Трапеция 9">
              <a:extLst>
                <a:ext uri="{FF2B5EF4-FFF2-40B4-BE49-F238E27FC236}">
                  <a16:creationId xmlns:a16="http://schemas.microsoft.com/office/drawing/2014/main" id="{50DE28D1-8FE8-47A7-A1A9-24E797BAE308}"/>
                </a:ext>
              </a:extLst>
            </p:cNvPr>
            <p:cNvSpPr/>
            <p:nvPr/>
          </p:nvSpPr>
          <p:spPr>
            <a:xfrm rot="8100000">
              <a:off x="8483600" y="4958537"/>
              <a:ext cx="4861425" cy="1247585"/>
            </a:xfrm>
            <a:prstGeom prst="trapezoid">
              <a:avLst>
                <a:gd name="adj" fmla="val 100143"/>
              </a:avLst>
            </a:prstGeom>
            <a:solidFill>
              <a:srgbClr val="3871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8" name="Половина рамки 37">
            <a:extLst>
              <a:ext uri="{FF2B5EF4-FFF2-40B4-BE49-F238E27FC236}">
                <a16:creationId xmlns:a16="http://schemas.microsoft.com/office/drawing/2014/main" id="{9F445FBF-B1B0-42B5-B658-CC5CA0D020D6}"/>
              </a:ext>
            </a:extLst>
          </p:cNvPr>
          <p:cNvSpPr/>
          <p:nvPr/>
        </p:nvSpPr>
        <p:spPr>
          <a:xfrm rot="16200000">
            <a:off x="451744" y="6253056"/>
            <a:ext cx="347603" cy="319910"/>
          </a:xfrm>
          <a:prstGeom prst="halfFrame">
            <a:avLst>
              <a:gd name="adj1" fmla="val 18872"/>
              <a:gd name="adj2" fmla="val 18356"/>
            </a:avLst>
          </a:prstGeom>
          <a:solidFill>
            <a:srgbClr val="CC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E82CBF1-86DF-4F86-8B69-6743B6DAD07D}"/>
              </a:ext>
            </a:extLst>
          </p:cNvPr>
          <p:cNvGrpSpPr/>
          <p:nvPr/>
        </p:nvGrpSpPr>
        <p:grpSpPr>
          <a:xfrm>
            <a:off x="6270607" y="1569507"/>
            <a:ext cx="5252785" cy="1512159"/>
            <a:chOff x="6331518" y="4224499"/>
            <a:chExt cx="5252785" cy="1512159"/>
          </a:xfrm>
        </p:grpSpPr>
        <p:sp>
          <p:nvSpPr>
            <p:cNvPr id="218" name="Прямоугольник 217">
              <a:extLst>
                <a:ext uri="{FF2B5EF4-FFF2-40B4-BE49-F238E27FC236}">
                  <a16:creationId xmlns:a16="http://schemas.microsoft.com/office/drawing/2014/main" id="{54CFA2E4-D1E1-4DC8-BFF8-ECECA2B58A2C}"/>
                </a:ext>
              </a:extLst>
            </p:cNvPr>
            <p:cNvSpPr/>
            <p:nvPr/>
          </p:nvSpPr>
          <p:spPr>
            <a:xfrm>
              <a:off x="6371412" y="4675609"/>
              <a:ext cx="5088587" cy="10610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>
                <a:buClr>
                  <a:srgbClr val="0070C0"/>
                </a:buClr>
              </a:pPr>
              <a:r>
                <a:rPr lang="ru-RU" sz="1400" dirty="0">
                  <a:solidFill>
                    <a:schemeClr val="tx1"/>
                  </a:solidFill>
                </a:rPr>
                <a:t>Расходы, связанные с исполнением обязательств по экспортному контракту:</a:t>
              </a:r>
            </a:p>
            <a:p>
              <a:pPr marL="171450" indent="-1714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</a:rPr>
                <a:t>приобретение сырья, материалов, оборудования и комплектующих </a:t>
              </a:r>
            </a:p>
            <a:p>
              <a:pPr marL="171450" indent="-1714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</a:rPr>
                <a:t>оплата транспортных и таможенных расходов </a:t>
              </a:r>
            </a:p>
            <a:p>
              <a:pPr marL="171450" indent="-1714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</a:rPr>
                <a:t>оплата заработной платы, налогов и соц. платежей, связанных с заработной платой (не более 20% от суммы транша)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BE40257-AE1F-443D-8F82-72EF42689BA1}"/>
                </a:ext>
              </a:extLst>
            </p:cNvPr>
            <p:cNvSpPr/>
            <p:nvPr/>
          </p:nvSpPr>
          <p:spPr>
            <a:xfrm>
              <a:off x="6331518" y="4224499"/>
              <a:ext cx="5252785" cy="233566"/>
            </a:xfrm>
            <a:prstGeom prst="rect">
              <a:avLst/>
            </a:prstGeom>
            <a:gradFill>
              <a:gsLst>
                <a:gs pos="38000">
                  <a:srgbClr val="3871C0"/>
                </a:gs>
                <a:gs pos="0">
                  <a:srgbClr val="002060"/>
                </a:gs>
                <a:gs pos="86000">
                  <a:srgbClr val="3871C0">
                    <a:alpha val="85000"/>
                  </a:srgbClr>
                </a:gs>
                <a:gs pos="100000">
                  <a:srgbClr val="3871C0">
                    <a:alpha val="63000"/>
                  </a:srgbClr>
                </a:gs>
              </a:gsLst>
              <a:lin ang="2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200" dirty="0">
                <a:latin typeface="Circe Bold" panose="020B0602020203020203" pitchFamily="34" charset="-52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F889E0ED-DDE6-408A-819B-3BF5FAB3EC6B}"/>
                </a:ext>
              </a:extLst>
            </p:cNvPr>
            <p:cNvSpPr/>
            <p:nvPr/>
          </p:nvSpPr>
          <p:spPr>
            <a:xfrm>
              <a:off x="6371412" y="4263667"/>
              <a:ext cx="5140967" cy="1802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>
                <a:buClr>
                  <a:srgbClr val="3871C0"/>
                </a:buClr>
              </a:pPr>
              <a:r>
                <a:rPr lang="ru-RU" sz="1400" b="1" dirty="0">
                  <a:solidFill>
                    <a:schemeClr val="bg1"/>
                  </a:solidFill>
                  <a:latin typeface="Circe Bold" panose="020B0602020203020203" pitchFamily="34" charset="-52"/>
                  <a:cs typeface="Arial" panose="020B0604020202020204" pitchFamily="34" charset="0"/>
                </a:rPr>
                <a:t>Цели:</a:t>
              </a:r>
            </a:p>
          </p:txBody>
        </p:sp>
      </p:grpSp>
      <p:sp>
        <p:nvSpPr>
          <p:cNvPr id="36" name="Половина рамки 35">
            <a:extLst>
              <a:ext uri="{FF2B5EF4-FFF2-40B4-BE49-F238E27FC236}">
                <a16:creationId xmlns:a16="http://schemas.microsoft.com/office/drawing/2014/main" id="{B05ED1C6-9A72-4F8E-BC99-9A1692B5D81E}"/>
              </a:ext>
            </a:extLst>
          </p:cNvPr>
          <p:cNvSpPr/>
          <p:nvPr/>
        </p:nvSpPr>
        <p:spPr>
          <a:xfrm rot="5400000">
            <a:off x="11276239" y="146507"/>
            <a:ext cx="342901" cy="342901"/>
          </a:xfrm>
          <a:prstGeom prst="halfFrame">
            <a:avLst>
              <a:gd name="adj1" fmla="val 18872"/>
              <a:gd name="adj2" fmla="val 18356"/>
            </a:avLst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5C7CE0C-C800-4061-9582-CEC817D57F8E}"/>
              </a:ext>
            </a:extLst>
          </p:cNvPr>
          <p:cNvGrpSpPr/>
          <p:nvPr/>
        </p:nvGrpSpPr>
        <p:grpSpPr>
          <a:xfrm>
            <a:off x="668371" y="3088160"/>
            <a:ext cx="5241946" cy="3812379"/>
            <a:chOff x="717014" y="2882107"/>
            <a:chExt cx="5241946" cy="3812379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BA871310-0D40-4D1A-9D0C-BFDA1C76F429}"/>
                </a:ext>
              </a:extLst>
            </p:cNvPr>
            <p:cNvSpPr/>
            <p:nvPr/>
          </p:nvSpPr>
          <p:spPr>
            <a:xfrm>
              <a:off x="784399" y="2882107"/>
              <a:ext cx="5174561" cy="215999"/>
            </a:xfrm>
            <a:prstGeom prst="rect">
              <a:avLst/>
            </a:prstGeom>
            <a:gradFill>
              <a:gsLst>
                <a:gs pos="38000">
                  <a:srgbClr val="3871C0"/>
                </a:gs>
                <a:gs pos="0">
                  <a:srgbClr val="002060"/>
                </a:gs>
                <a:gs pos="86000">
                  <a:srgbClr val="3871C0">
                    <a:alpha val="85000"/>
                  </a:srgbClr>
                </a:gs>
                <a:gs pos="100000">
                  <a:srgbClr val="3871C0">
                    <a:alpha val="63000"/>
                  </a:srgbClr>
                </a:gs>
              </a:gsLst>
              <a:lin ang="2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200" dirty="0">
                <a:latin typeface="Circe Bold" panose="020B0602020203020203" pitchFamily="34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DA6A150C-052A-4D07-9750-C42A35CF8BD5}"/>
                </a:ext>
              </a:extLst>
            </p:cNvPr>
            <p:cNvSpPr/>
            <p:nvPr/>
          </p:nvSpPr>
          <p:spPr>
            <a:xfrm>
              <a:off x="860599" y="2889755"/>
              <a:ext cx="4734290" cy="2292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>
                <a:buClr>
                  <a:srgbClr val="3871C0"/>
                </a:buClr>
              </a:pPr>
              <a:r>
                <a:rPr lang="ru-RU" sz="1400" b="1" dirty="0">
                  <a:solidFill>
                    <a:schemeClr val="bg1"/>
                  </a:solidFill>
                  <a:latin typeface="Circe Bold" panose="020B0602020203020203" pitchFamily="34" charset="-52"/>
                  <a:cs typeface="Arial" panose="020B0604020202020204" pitchFamily="34" charset="0"/>
                </a:rPr>
                <a:t>Основные параметры:</a:t>
              </a:r>
            </a:p>
          </p:txBody>
        </p: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883E11CD-FC6E-430C-865B-32D6C0C6FB7A}"/>
                </a:ext>
              </a:extLst>
            </p:cNvPr>
            <p:cNvSpPr/>
            <p:nvPr/>
          </p:nvSpPr>
          <p:spPr>
            <a:xfrm>
              <a:off x="717014" y="3316638"/>
              <a:ext cx="5241945" cy="3377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/>
                <a:t>сумма: не более </a:t>
              </a:r>
              <a:r>
                <a:rPr lang="en-US" sz="1400" dirty="0"/>
                <a:t>10</a:t>
              </a:r>
              <a:r>
                <a:rPr lang="ru-RU" sz="1400" dirty="0"/>
                <a:t>0 млн. руб.,</a:t>
              </a:r>
              <a:r>
                <a:rPr lang="en-US" sz="1400" dirty="0"/>
                <a:t> </a:t>
              </a:r>
              <a:r>
                <a:rPr lang="ru-RU" sz="1400" dirty="0"/>
                <a:t> но не более 80% от суммы экспортного контракта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alibri (Основной текст)"/>
                  <a:cs typeface="Arial" panose="020B0604020202020204" pitchFamily="34" charset="0"/>
                </a:rPr>
                <a:t> ставка:  ставка: КС-7,5% (на тек. момент 8,5% годовых)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/>
                <a:t>комиссия за открытие кредитной линии:</a:t>
              </a:r>
            </a:p>
            <a:p>
              <a:pPr marL="268288" lvl="1" indent="-88900">
                <a:buFontTx/>
                <a:buChar char="-"/>
              </a:pPr>
              <a:r>
                <a:rPr lang="ru-RU" sz="1400" dirty="0"/>
                <a:t>1% при траншах 6 мес.</a:t>
              </a:r>
            </a:p>
            <a:p>
              <a:pPr marL="268288" lvl="1" indent="-88900">
                <a:buFontTx/>
                <a:buChar char="-"/>
              </a:pPr>
              <a:r>
                <a:rPr lang="ru-RU" sz="1400" dirty="0"/>
                <a:t>1,5% при траншах 12 мес.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/>
                <a:t>срок: до 2 лет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/>
                <a:t>сроки траншей: 6 или 12 месяцев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/>
                <a:t>условия предоставления кредитного продукта:</a:t>
              </a:r>
            </a:p>
            <a:p>
              <a:pPr marL="636588" lvl="1" indent="-179388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Circe" panose="020B0502020203020203" pitchFamily="34" charset="-52"/>
                  <a:cs typeface="Arial" panose="020B0604020202020204" pitchFamily="34" charset="0"/>
                </a:rPr>
                <a:t>один кредит – один контракт</a:t>
              </a:r>
            </a:p>
            <a:p>
              <a:pPr marL="636588" lvl="1" indent="-179388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Circe" panose="020B0502020203020203" pitchFamily="34" charset="-52"/>
                  <a:cs typeface="Arial" panose="020B0604020202020204" pitchFamily="34" charset="0"/>
                </a:rPr>
                <a:t>поставляемая продукция – только высокотехнологичная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/>
                <a:t>обеспечение:</a:t>
              </a:r>
            </a:p>
            <a:p>
              <a:pPr marL="636588" lvl="1" indent="-179388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Circe" panose="020B0502020203020203" pitchFamily="34" charset="-52"/>
                  <a:cs typeface="Arial" panose="020B0604020202020204" pitchFamily="34" charset="0"/>
                </a:rPr>
                <a:t>поручительства взаимосвязанных компаний</a:t>
              </a:r>
            </a:p>
            <a:p>
              <a:pPr marL="636588" lvl="1" indent="-179388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Circe" panose="020B0502020203020203" pitchFamily="34" charset="-52"/>
                  <a:cs typeface="Arial" panose="020B0604020202020204" pitchFamily="34" charset="0"/>
                </a:rPr>
                <a:t>поручительства бенефициаров </a:t>
              </a:r>
              <a:br>
                <a:rPr lang="ru-RU" sz="1100" dirty="0">
                  <a:latin typeface="Circe" panose="020B0502020203020203" pitchFamily="34" charset="-52"/>
                  <a:cs typeface="Arial" panose="020B0604020202020204" pitchFamily="34" charset="0"/>
                </a:rPr>
              </a:br>
              <a:r>
                <a:rPr lang="ru-RU" sz="800" dirty="0">
                  <a:latin typeface="Circe" panose="020B0502020203020203" pitchFamily="34" charset="-52"/>
                  <a:cs typeface="Arial" panose="020B0604020202020204" pitchFamily="34" charset="0"/>
                </a:rPr>
                <a:t>(с совокупной долей владения более 50%)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endParaRPr lang="ru-RU" sz="1050" dirty="0">
                <a:highlight>
                  <a:srgbClr val="FFFF00"/>
                </a:highlight>
              </a:endParaRPr>
            </a:p>
            <a:p>
              <a:pPr marL="179388" indent="-179388">
                <a:buFont typeface="Arial" panose="020B0604020202020204" pitchFamily="34" charset="0"/>
                <a:buChar char="•"/>
              </a:pPr>
              <a:endParaRPr lang="ru-RU" sz="1100" dirty="0"/>
            </a:p>
          </p:txBody>
        </p:sp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9715CD2-C615-4ABD-86DF-2B7335DB878A}"/>
              </a:ext>
            </a:extLst>
          </p:cNvPr>
          <p:cNvSpPr/>
          <p:nvPr/>
        </p:nvSpPr>
        <p:spPr>
          <a:xfrm>
            <a:off x="6979784" y="4200409"/>
            <a:ext cx="3731438" cy="977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spcBef>
                <a:spcPts val="1200"/>
              </a:spcBef>
              <a:buClr>
                <a:srgbClr val="3871C0"/>
              </a:buClr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Срок рассмотрения</a:t>
            </a:r>
          </a:p>
          <a:p>
            <a:pPr>
              <a:buClr>
                <a:srgbClr val="3871C0"/>
              </a:buClr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12 рабочих дней</a:t>
            </a:r>
          </a:p>
          <a:p>
            <a:pPr>
              <a:buClr>
                <a:srgbClr val="3871C0"/>
              </a:buClr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-52"/>
              </a:rPr>
              <a:t>с даты предоставления полного пакета документов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Circe Extra Bold" panose="020B0802020203020203" pitchFamily="34" charset="-52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1083BD-E5B1-4771-B497-5A0DD0138BB6}"/>
              </a:ext>
            </a:extLst>
          </p:cNvPr>
          <p:cNvSpPr txBox="1"/>
          <p:nvPr/>
        </p:nvSpPr>
        <p:spPr>
          <a:xfrm>
            <a:off x="337469" y="171102"/>
            <a:ext cx="22829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1B5FAE"/>
                </a:solidFill>
                <a:latin typeface="Arial"/>
                <a:cs typeface="Arial"/>
              </a:rPr>
              <a:t>РОССИЙСКИЙ ЭКСПОРТНЫЙ ЦЕНТР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38F7518-81B6-43E9-BCB5-E20BB3A0FBEA}"/>
              </a:ext>
            </a:extLst>
          </p:cNvPr>
          <p:cNvSpPr/>
          <p:nvPr/>
        </p:nvSpPr>
        <p:spPr>
          <a:xfrm flipV="1">
            <a:off x="0" y="250142"/>
            <a:ext cx="366889" cy="92717"/>
          </a:xfrm>
          <a:prstGeom prst="rect">
            <a:avLst/>
          </a:prstGeom>
          <a:solidFill>
            <a:srgbClr val="1B5FA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674CEB5-614F-4ED4-8FFA-8539376A5F27}"/>
              </a:ext>
            </a:extLst>
          </p:cNvPr>
          <p:cNvSpPr/>
          <p:nvPr/>
        </p:nvSpPr>
        <p:spPr>
          <a:xfrm flipV="1">
            <a:off x="11825111" y="250142"/>
            <a:ext cx="366889" cy="92717"/>
          </a:xfrm>
          <a:prstGeom prst="rect">
            <a:avLst/>
          </a:prstGeom>
          <a:solidFill>
            <a:srgbClr val="1B5FA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FCE2848-B2F1-4519-8A02-65F655E9988A}"/>
              </a:ext>
            </a:extLst>
          </p:cNvPr>
          <p:cNvSpPr/>
          <p:nvPr/>
        </p:nvSpPr>
        <p:spPr>
          <a:xfrm>
            <a:off x="609779" y="776412"/>
            <a:ext cx="926247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dirty="0">
                <a:solidFill>
                  <a:srgbClr val="0070C0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Коробочный продукт «ДЕНЬГИ НА ЭКСПОРТ»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11DDFE9-4029-470B-9B6A-F97DB833E148}"/>
              </a:ext>
            </a:extLst>
          </p:cNvPr>
          <p:cNvGrpSpPr/>
          <p:nvPr/>
        </p:nvGrpSpPr>
        <p:grpSpPr>
          <a:xfrm>
            <a:off x="735756" y="1571110"/>
            <a:ext cx="5208155" cy="1532548"/>
            <a:chOff x="741295" y="1440633"/>
            <a:chExt cx="5208155" cy="1532548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BAF8C60-AD2F-4701-B0BD-079E4F98C262}"/>
                </a:ext>
              </a:extLst>
            </p:cNvPr>
            <p:cNvSpPr/>
            <p:nvPr/>
          </p:nvSpPr>
          <p:spPr>
            <a:xfrm>
              <a:off x="741295" y="1440633"/>
              <a:ext cx="5174561" cy="216000"/>
            </a:xfrm>
            <a:prstGeom prst="rect">
              <a:avLst/>
            </a:prstGeom>
            <a:gradFill>
              <a:gsLst>
                <a:gs pos="38000">
                  <a:srgbClr val="3871C0"/>
                </a:gs>
                <a:gs pos="0">
                  <a:srgbClr val="002060"/>
                </a:gs>
                <a:gs pos="86000">
                  <a:srgbClr val="3871C0">
                    <a:alpha val="85000"/>
                  </a:srgbClr>
                </a:gs>
                <a:gs pos="100000">
                  <a:srgbClr val="3871C0">
                    <a:alpha val="63000"/>
                  </a:srgbClr>
                </a:gs>
              </a:gsLst>
              <a:lin ang="2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200" dirty="0">
                <a:latin typeface="Circe Bold" panose="020B0602020203020203" pitchFamily="34" charset="-52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8E36C360-4F4B-4B81-87FC-C60FBB702EA6}"/>
                </a:ext>
              </a:extLst>
            </p:cNvPr>
            <p:cNvSpPr/>
            <p:nvPr/>
          </p:nvSpPr>
          <p:spPr>
            <a:xfrm>
              <a:off x="808483" y="1463206"/>
              <a:ext cx="5140967" cy="1802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>
                <a:buClr>
                  <a:srgbClr val="3871C0"/>
                </a:buClr>
              </a:pPr>
              <a:r>
                <a:rPr lang="ru-RU" sz="1400" b="1" dirty="0">
                  <a:solidFill>
                    <a:schemeClr val="bg1"/>
                  </a:solidFill>
                  <a:latin typeface="Circe Bold" panose="020B0602020203020203" pitchFamily="34" charset="-52"/>
                  <a:cs typeface="Arial" panose="020B0604020202020204" pitchFamily="34" charset="0"/>
                </a:rPr>
                <a:t>Главные преимущества: 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F066C08A-4731-4AC0-ACE2-DBB4F4220442}"/>
                </a:ext>
              </a:extLst>
            </p:cNvPr>
            <p:cNvSpPr/>
            <p:nvPr/>
          </p:nvSpPr>
          <p:spPr>
            <a:xfrm>
              <a:off x="784281" y="1912132"/>
              <a:ext cx="5088587" cy="10610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sym typeface="Arial"/>
                </a:rPr>
                <a:t>минимальный пакет документов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sym typeface="Arial"/>
                </a:rPr>
                <a:t>быстрые сроки рассмотрения</a:t>
              </a:r>
              <a:endParaRPr lang="en-US" sz="1400" dirty="0">
                <a:solidFill>
                  <a:schemeClr val="tx1"/>
                </a:solidFill>
                <a:sym typeface="Arial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sym typeface="Arial"/>
                </a:rPr>
                <a:t>не требуется залог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sym typeface="Arial"/>
                </a:rPr>
                <a:t>применимое право по контракту: любое </a:t>
              </a:r>
            </a:p>
          </p:txBody>
        </p:sp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74B5D4D-4576-470F-B58A-F07D904B8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755" y="327847"/>
            <a:ext cx="1472934" cy="30152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7A075C-B9D5-45FF-B3FC-FF4A3F28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669" y="6347590"/>
            <a:ext cx="2743200" cy="365125"/>
          </a:xfrm>
        </p:spPr>
        <p:txBody>
          <a:bodyPr/>
          <a:lstStyle/>
          <a:p>
            <a:fld id="{54D7D6DB-1E1A-4F21-B57B-8924A091A6CF}" type="slidenum">
              <a:rPr lang="ru-RU" sz="1400">
                <a:solidFill>
                  <a:srgbClr val="3871C0"/>
                </a:solidFill>
                <a:latin typeface="Circe Bold" panose="020B0602020203020203" pitchFamily="34" charset="-52"/>
                <a:ea typeface="Roboto" panose="02000000000000000000" pitchFamily="2" charset="0"/>
                <a:cs typeface="Arial" panose="020B0604020202020204" pitchFamily="34" charset="0"/>
              </a:rPr>
              <a:pPr/>
              <a:t>3</a:t>
            </a:fld>
            <a:endParaRPr lang="ru-RU" sz="1400" dirty="0">
              <a:solidFill>
                <a:srgbClr val="3871C0"/>
              </a:solidFill>
              <a:latin typeface="Circe Bold" panose="020B0602020203020203" pitchFamily="34" charset="-52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9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978A1E8-74DE-44A9-8A7F-D71E5FF6A98E}"/>
              </a:ext>
            </a:extLst>
          </p:cNvPr>
          <p:cNvSpPr/>
          <p:nvPr/>
        </p:nvSpPr>
        <p:spPr>
          <a:xfrm>
            <a:off x="759848" y="2930233"/>
            <a:ext cx="5140968" cy="233566"/>
          </a:xfrm>
          <a:prstGeom prst="rect">
            <a:avLst/>
          </a:prstGeom>
          <a:gradFill>
            <a:gsLst>
              <a:gs pos="38000">
                <a:srgbClr val="3871C0"/>
              </a:gs>
              <a:gs pos="0">
                <a:srgbClr val="002060"/>
              </a:gs>
              <a:gs pos="86000">
                <a:srgbClr val="3871C0">
                  <a:alpha val="85000"/>
                </a:srgbClr>
              </a:gs>
              <a:gs pos="100000">
                <a:srgbClr val="3871C0">
                  <a:alpha val="63000"/>
                </a:srgbClr>
              </a:gs>
            </a:gsLst>
            <a:lin ang="2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latin typeface="Circe Bold" panose="020B0602020203020203" pitchFamily="34" charset="-52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0AFF528-E724-455E-804B-9E0C96BAF0CC}"/>
              </a:ext>
            </a:extLst>
          </p:cNvPr>
          <p:cNvSpPr/>
          <p:nvPr/>
        </p:nvSpPr>
        <p:spPr>
          <a:xfrm>
            <a:off x="0" y="6308725"/>
            <a:ext cx="12192000" cy="568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овина рамки 37">
            <a:extLst>
              <a:ext uri="{FF2B5EF4-FFF2-40B4-BE49-F238E27FC236}">
                <a16:creationId xmlns:a16="http://schemas.microsoft.com/office/drawing/2014/main" id="{9F445FBF-B1B0-42B5-B658-CC5CA0D020D6}"/>
              </a:ext>
            </a:extLst>
          </p:cNvPr>
          <p:cNvSpPr/>
          <p:nvPr/>
        </p:nvSpPr>
        <p:spPr>
          <a:xfrm rot="16200000">
            <a:off x="550222" y="5757291"/>
            <a:ext cx="342901" cy="342901"/>
          </a:xfrm>
          <a:prstGeom prst="halfFrame">
            <a:avLst>
              <a:gd name="adj1" fmla="val 18872"/>
              <a:gd name="adj2" fmla="val 18356"/>
            </a:avLst>
          </a:prstGeom>
          <a:solidFill>
            <a:srgbClr val="CC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араллелограмм 42">
            <a:extLst>
              <a:ext uri="{FF2B5EF4-FFF2-40B4-BE49-F238E27FC236}">
                <a16:creationId xmlns:a16="http://schemas.microsoft.com/office/drawing/2014/main" id="{C771C427-4A44-4BB4-AA20-9A8A03DF54FB}"/>
              </a:ext>
            </a:extLst>
          </p:cNvPr>
          <p:cNvSpPr/>
          <p:nvPr/>
        </p:nvSpPr>
        <p:spPr>
          <a:xfrm>
            <a:off x="9855192" y="6308725"/>
            <a:ext cx="1023319" cy="549275"/>
          </a:xfrm>
          <a:prstGeom prst="parallelogram">
            <a:avLst>
              <a:gd name="adj" fmla="val 10303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Прямоугольник 216">
            <a:extLst>
              <a:ext uri="{FF2B5EF4-FFF2-40B4-BE49-F238E27FC236}">
                <a16:creationId xmlns:a16="http://schemas.microsoft.com/office/drawing/2014/main" id="{2659A802-F039-402E-B613-E6B87062F259}"/>
              </a:ext>
            </a:extLst>
          </p:cNvPr>
          <p:cNvSpPr/>
          <p:nvPr/>
        </p:nvSpPr>
        <p:spPr>
          <a:xfrm>
            <a:off x="738275" y="2150751"/>
            <a:ext cx="9706507" cy="387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buClr>
                <a:srgbClr val="0070C0"/>
              </a:buClr>
            </a:pPr>
            <a:r>
              <a:rPr lang="ru-RU" sz="1400" dirty="0">
                <a:solidFill>
                  <a:schemeClr val="tx1"/>
                </a:solidFill>
                <a:latin typeface="Calibri (Основной текст)"/>
              </a:rPr>
              <a:t>Данный кредитный продукт позволяет обеспечить финансирование экспортного контракта, в случае, когда иностранный покупатель планирует приобретение импортной продукции за счет кредитных средств.</a:t>
            </a:r>
          </a:p>
        </p:txBody>
      </p:sp>
      <p:sp>
        <p:nvSpPr>
          <p:cNvPr id="27" name="Параллелограмм 26">
            <a:extLst>
              <a:ext uri="{FF2B5EF4-FFF2-40B4-BE49-F238E27FC236}">
                <a16:creationId xmlns:a16="http://schemas.microsoft.com/office/drawing/2014/main" id="{9EE65536-BE36-4230-9C8A-457196D7A933}"/>
              </a:ext>
            </a:extLst>
          </p:cNvPr>
          <p:cNvSpPr/>
          <p:nvPr/>
        </p:nvSpPr>
        <p:spPr>
          <a:xfrm>
            <a:off x="8200416" y="6308725"/>
            <a:ext cx="1023319" cy="549275"/>
          </a:xfrm>
          <a:prstGeom prst="parallelogram">
            <a:avLst>
              <a:gd name="adj" fmla="val 10303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араллелограмм 27">
            <a:extLst>
              <a:ext uri="{FF2B5EF4-FFF2-40B4-BE49-F238E27FC236}">
                <a16:creationId xmlns:a16="http://schemas.microsoft.com/office/drawing/2014/main" id="{C5DDFB4D-DFDA-46B4-B14B-05C5B9456358}"/>
              </a:ext>
            </a:extLst>
          </p:cNvPr>
          <p:cNvSpPr/>
          <p:nvPr/>
        </p:nvSpPr>
        <p:spPr>
          <a:xfrm>
            <a:off x="11460163" y="4265851"/>
            <a:ext cx="1730374" cy="1177792"/>
          </a:xfrm>
          <a:prstGeom prst="parallelogram">
            <a:avLst>
              <a:gd name="adj" fmla="val 10303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28">
            <a:extLst>
              <a:ext uri="{FF2B5EF4-FFF2-40B4-BE49-F238E27FC236}">
                <a16:creationId xmlns:a16="http://schemas.microsoft.com/office/drawing/2014/main" id="{2D738D3B-6180-4C7E-B30B-414B5135B9C5}"/>
              </a:ext>
            </a:extLst>
          </p:cNvPr>
          <p:cNvSpPr/>
          <p:nvPr/>
        </p:nvSpPr>
        <p:spPr>
          <a:xfrm>
            <a:off x="8401050" y="2943964"/>
            <a:ext cx="5750379" cy="3914037"/>
          </a:xfrm>
          <a:prstGeom prst="parallelogram">
            <a:avLst>
              <a:gd name="adj" fmla="val 103035"/>
            </a:avLst>
          </a:prstGeom>
          <a:solidFill>
            <a:srgbClr val="387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овина рамки 35">
            <a:extLst>
              <a:ext uri="{FF2B5EF4-FFF2-40B4-BE49-F238E27FC236}">
                <a16:creationId xmlns:a16="http://schemas.microsoft.com/office/drawing/2014/main" id="{B05ED1C6-9A72-4F8E-BC99-9A1692B5D81E}"/>
              </a:ext>
            </a:extLst>
          </p:cNvPr>
          <p:cNvSpPr/>
          <p:nvPr/>
        </p:nvSpPr>
        <p:spPr>
          <a:xfrm rot="5400000">
            <a:off x="11276239" y="557212"/>
            <a:ext cx="342901" cy="342901"/>
          </a:xfrm>
          <a:prstGeom prst="halfFrame">
            <a:avLst>
              <a:gd name="adj1" fmla="val 18872"/>
              <a:gd name="adj2" fmla="val 18356"/>
            </a:avLst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1F8684-6B69-4A86-9AD1-7C8EBFB4A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755" y="738552"/>
            <a:ext cx="1472934" cy="30152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8A0690A-0ED4-43BA-A843-ADBAC25B56BE}"/>
              </a:ext>
            </a:extLst>
          </p:cNvPr>
          <p:cNvSpPr txBox="1"/>
          <p:nvPr/>
        </p:nvSpPr>
        <p:spPr>
          <a:xfrm>
            <a:off x="597336" y="560773"/>
            <a:ext cx="10678903" cy="7984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3300" dirty="0">
                <a:solidFill>
                  <a:srgbClr val="0070C0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КРЕДИТОВАНИЕ</a:t>
            </a:r>
            <a:r>
              <a:rPr lang="en-US" sz="3300" dirty="0">
                <a:solidFill>
                  <a:srgbClr val="0070C0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.</a:t>
            </a:r>
            <a:r>
              <a:rPr lang="ru-RU" sz="3300" dirty="0">
                <a:solidFill>
                  <a:srgbClr val="0070C0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 </a:t>
            </a:r>
          </a:p>
          <a:p>
            <a:pPr fontAlgn="auto"/>
            <a:r>
              <a:rPr lang="ru-RU" sz="2000" dirty="0">
                <a:solidFill>
                  <a:srgbClr val="0070C0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ПРЯМОЙ КРЕДИТ ИНОСТРАННОМУ ПОКУПАТЕЛЮ / КРЕДИТ БАНКУ ИНОСТРАННОГО ПОКУПАТЕЛЯ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4E2C4E-4DB4-4109-84CE-B88E93853685}"/>
              </a:ext>
            </a:extLst>
          </p:cNvPr>
          <p:cNvSpPr txBox="1"/>
          <p:nvPr/>
        </p:nvSpPr>
        <p:spPr>
          <a:xfrm>
            <a:off x="337469" y="171102"/>
            <a:ext cx="22829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1B5FAE"/>
                </a:solidFill>
                <a:latin typeface="Arial"/>
                <a:cs typeface="Arial"/>
              </a:rPr>
              <a:t>РОССИЙСКИЙ ЭКСПОРТНЫЙ ЦЕНТР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F8F6744F-27A4-4361-9180-7D31EA7DA488}"/>
              </a:ext>
            </a:extLst>
          </p:cNvPr>
          <p:cNvSpPr/>
          <p:nvPr/>
        </p:nvSpPr>
        <p:spPr>
          <a:xfrm flipV="1">
            <a:off x="0" y="250142"/>
            <a:ext cx="366889" cy="92717"/>
          </a:xfrm>
          <a:prstGeom prst="rect">
            <a:avLst/>
          </a:prstGeom>
          <a:solidFill>
            <a:srgbClr val="1B5FA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BAD09E34-7096-489A-ACD4-C684597EE4B1}"/>
              </a:ext>
            </a:extLst>
          </p:cNvPr>
          <p:cNvSpPr/>
          <p:nvPr/>
        </p:nvSpPr>
        <p:spPr>
          <a:xfrm flipV="1">
            <a:off x="11825111" y="250142"/>
            <a:ext cx="366889" cy="92717"/>
          </a:xfrm>
          <a:prstGeom prst="rect">
            <a:avLst/>
          </a:prstGeom>
          <a:solidFill>
            <a:srgbClr val="1B5FA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D9DEFEF-D2B1-4302-8CCF-2A7D5FE372FD}"/>
              </a:ext>
            </a:extLst>
          </p:cNvPr>
          <p:cNvGrpSpPr/>
          <p:nvPr/>
        </p:nvGrpSpPr>
        <p:grpSpPr>
          <a:xfrm>
            <a:off x="672326" y="2967031"/>
            <a:ext cx="10354719" cy="2909153"/>
            <a:chOff x="709854" y="3310549"/>
            <a:chExt cx="9067107" cy="2507643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6D6BE56A-D4E9-4354-8778-B20B6EC27F67}"/>
                </a:ext>
              </a:extLst>
            </p:cNvPr>
            <p:cNvSpPr/>
            <p:nvPr/>
          </p:nvSpPr>
          <p:spPr>
            <a:xfrm>
              <a:off x="810528" y="3310549"/>
              <a:ext cx="6680865" cy="1887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>
                <a:buClr>
                  <a:srgbClr val="3871C0"/>
                </a:buClr>
              </a:pPr>
              <a:r>
                <a:rPr lang="ru-RU" sz="1200" dirty="0">
                  <a:solidFill>
                    <a:schemeClr val="bg1"/>
                  </a:solidFill>
                  <a:latin typeface="Circe Bold" panose="020B0602020203020203" pitchFamily="34" charset="-52"/>
                  <a:cs typeface="Arial" panose="020B0604020202020204" pitchFamily="34" charset="0"/>
                </a:rPr>
                <a:t>Основные параметры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762F01F-0FDE-485B-9243-B7322E433C7D}"/>
                </a:ext>
              </a:extLst>
            </p:cNvPr>
            <p:cNvSpPr/>
            <p:nvPr/>
          </p:nvSpPr>
          <p:spPr>
            <a:xfrm>
              <a:off x="718660" y="4279472"/>
              <a:ext cx="4198741" cy="451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accent1"/>
                  </a:solidFill>
                  <a:latin typeface="Circe" panose="020B0502020203020203" pitchFamily="34" charset="-52"/>
                  <a:cs typeface="Arial" panose="020B0604020202020204" pitchFamily="34" charset="0"/>
                </a:rPr>
                <a:t>Цена и Срок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alibri (Основной текст)"/>
                  <a:cs typeface="Arial" panose="020B0604020202020204" pitchFamily="34" charset="0"/>
                </a:rPr>
                <a:t>определяются индивидуально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69371FD0-385F-415E-9703-BCA7C8333E26}"/>
                </a:ext>
              </a:extLst>
            </p:cNvPr>
            <p:cNvSpPr/>
            <p:nvPr/>
          </p:nvSpPr>
          <p:spPr>
            <a:xfrm>
              <a:off x="718660" y="3542594"/>
              <a:ext cx="4292574" cy="782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accent1"/>
                  </a:solidFill>
                  <a:latin typeface="Circe" panose="020B0502020203020203" pitchFamily="34" charset="-52"/>
                  <a:cs typeface="Arial" panose="020B0604020202020204" pitchFamily="34" charset="0"/>
                </a:rPr>
                <a:t>Сумма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alibri (Основной текст)"/>
                  <a:cs typeface="Arial" panose="020B0604020202020204" pitchFamily="34" charset="0"/>
                </a:rPr>
                <a:t>до 100% от суммы экспортного контракта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alibri (Основной текст)"/>
                  <a:cs typeface="Arial" panose="020B0604020202020204" pitchFamily="34" charset="0"/>
                </a:rPr>
                <a:t>размер кредита от 5 млн долл. США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endParaRPr lang="ru-RU" sz="1100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BEE0A464-6535-49F5-8FB1-67907AA9FDF5}"/>
                </a:ext>
              </a:extLst>
            </p:cNvPr>
            <p:cNvSpPr/>
            <p:nvPr/>
          </p:nvSpPr>
          <p:spPr>
            <a:xfrm>
              <a:off x="709854" y="4810058"/>
              <a:ext cx="4159785" cy="1008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accent1"/>
                  </a:solidFill>
                  <a:latin typeface="Circe" panose="020B0502020203020203" pitchFamily="34" charset="-52"/>
                  <a:cs typeface="Arial" panose="020B0604020202020204" pitchFamily="34" charset="0"/>
                </a:rPr>
                <a:t>Условия предоставления кредитного продукта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alibri (Основной текст)"/>
                  <a:cs typeface="Arial" panose="020B0604020202020204" pitchFamily="34" charset="0"/>
                </a:rPr>
                <a:t>поставляемая продукция – только высокотехнологичная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alibri (Основной текст)"/>
                  <a:cs typeface="Arial" panose="020B0604020202020204" pitchFamily="34" charset="0"/>
                </a:rPr>
                <a:t>доля российской составляющей в стоимости экспортного контракта не менее 30%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C9EABF83-0C46-4433-80EA-FF99D8157D72}"/>
                </a:ext>
              </a:extLst>
            </p:cNvPr>
            <p:cNvSpPr/>
            <p:nvPr/>
          </p:nvSpPr>
          <p:spPr>
            <a:xfrm>
              <a:off x="5164844" y="3542594"/>
              <a:ext cx="4612117" cy="119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accent1"/>
                  </a:solidFill>
                  <a:latin typeface="Circe" panose="020B0502020203020203" pitchFamily="34" charset="-52"/>
                  <a:cs typeface="Arial" panose="020B0604020202020204" pitchFamily="34" charset="0"/>
                </a:rPr>
                <a:t>Возможные виды обеспечения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alibri (Основной текст)"/>
                  <a:cs typeface="Arial" panose="020B0604020202020204" pitchFamily="34" charset="0"/>
                </a:rPr>
                <a:t>страховое покрытие АО «ЭКСАР»</a:t>
              </a:r>
            </a:p>
            <a:p>
              <a:pPr marL="179388" indent="-179388" algn="just">
                <a:buFont typeface="Arial" panose="020B0604020202020204" pitchFamily="34" charset="0"/>
                <a:buChar char="•"/>
              </a:pPr>
              <a:r>
                <a:rPr lang="ru-RU" sz="1400" dirty="0">
                  <a:cs typeface="Arial"/>
                </a:rPr>
                <a:t>поручительство взаимосвязанных компаний</a:t>
              </a:r>
            </a:p>
            <a:p>
              <a:pPr marL="179388" indent="-179388" algn="just">
                <a:buFont typeface="Arial" panose="020B0604020202020204" pitchFamily="34" charset="0"/>
                <a:buChar char="•"/>
              </a:pPr>
              <a:r>
                <a:rPr lang="ru-RU" sz="1400" dirty="0">
                  <a:cs typeface="Arial"/>
                </a:rPr>
                <a:t>поручительство бенефициаров</a:t>
              </a:r>
            </a:p>
            <a:p>
              <a:pPr marL="179388" indent="-179388" algn="just">
                <a:buFont typeface="Arial" panose="020B0604020202020204" pitchFamily="34" charset="0"/>
                <a:buChar char="•"/>
              </a:pPr>
              <a:r>
                <a:rPr lang="ru-RU" sz="1400" dirty="0">
                  <a:cs typeface="Arial"/>
                </a:rPr>
                <a:t>недвижимость, оборудование, автотранспорт и прочие виды обеспечения</a:t>
              </a:r>
              <a:endParaRPr lang="en-US" sz="1400" dirty="0">
                <a:cs typeface="Arial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7DDB299-5C2D-43C2-A143-4568BAF090A8}"/>
              </a:ext>
            </a:extLst>
          </p:cNvPr>
          <p:cNvGrpSpPr/>
          <p:nvPr/>
        </p:nvGrpSpPr>
        <p:grpSpPr>
          <a:xfrm>
            <a:off x="268684" y="1755158"/>
            <a:ext cx="5583070" cy="233566"/>
            <a:chOff x="183444" y="1468344"/>
            <a:chExt cx="5583070" cy="233566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C7ACDA32-17FB-4DBB-A752-97490DE055F6}"/>
                </a:ext>
              </a:extLst>
            </p:cNvPr>
            <p:cNvGrpSpPr/>
            <p:nvPr/>
          </p:nvGrpSpPr>
          <p:grpSpPr>
            <a:xfrm>
              <a:off x="625546" y="1468344"/>
              <a:ext cx="5140968" cy="233566"/>
              <a:chOff x="625546" y="1468344"/>
              <a:chExt cx="5140968" cy="233566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472D7A5D-D181-4BA7-8D5B-3B63F0737CDE}"/>
                  </a:ext>
                </a:extLst>
              </p:cNvPr>
              <p:cNvSpPr/>
              <p:nvPr/>
            </p:nvSpPr>
            <p:spPr>
              <a:xfrm>
                <a:off x="625546" y="1468344"/>
                <a:ext cx="5140968" cy="233566"/>
              </a:xfrm>
              <a:prstGeom prst="rect">
                <a:avLst/>
              </a:prstGeom>
              <a:gradFill>
                <a:gsLst>
                  <a:gs pos="38000">
                    <a:srgbClr val="3871C0"/>
                  </a:gs>
                  <a:gs pos="0">
                    <a:srgbClr val="002060"/>
                  </a:gs>
                  <a:gs pos="86000">
                    <a:srgbClr val="3871C0">
                      <a:alpha val="85000"/>
                    </a:srgbClr>
                  </a:gs>
                  <a:gs pos="100000">
                    <a:srgbClr val="3871C0">
                      <a:alpha val="63000"/>
                    </a:srgbClr>
                  </a:gs>
                </a:gsLst>
                <a:lin ang="2400000" scaled="0"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ru-RU" sz="1200" dirty="0">
                  <a:latin typeface="Circe Bold" panose="020B0602020203020203" pitchFamily="34" charset="-52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55D5075E-D512-4189-A6C4-712D83D6C360}"/>
                  </a:ext>
                </a:extLst>
              </p:cNvPr>
              <p:cNvSpPr/>
              <p:nvPr/>
            </p:nvSpPr>
            <p:spPr>
              <a:xfrm>
                <a:off x="689010" y="1507234"/>
                <a:ext cx="1601618" cy="1887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>
                  <a:buClr>
                    <a:srgbClr val="3871C0"/>
                  </a:buClr>
                </a:pPr>
                <a:r>
                  <a:rPr lang="ru-RU" sz="1200" dirty="0">
                    <a:solidFill>
                      <a:schemeClr val="bg1"/>
                    </a:solidFill>
                    <a:latin typeface="Circe Bold" panose="020B0602020203020203" pitchFamily="34" charset="-52"/>
                    <a:cs typeface="Arial" panose="020B0604020202020204" pitchFamily="34" charset="0"/>
                  </a:rPr>
                  <a:t>Описание услуги</a:t>
                </a:r>
              </a:p>
            </p:txBody>
          </p:sp>
        </p:grpSp>
        <p:sp>
          <p:nvSpPr>
            <p:cNvPr id="31" name="Стрелка: штриховая вправо 30">
              <a:extLst>
                <a:ext uri="{FF2B5EF4-FFF2-40B4-BE49-F238E27FC236}">
                  <a16:creationId xmlns:a16="http://schemas.microsoft.com/office/drawing/2014/main" id="{6AFB8FE3-5866-485B-81A2-04248062C091}"/>
                </a:ext>
              </a:extLst>
            </p:cNvPr>
            <p:cNvSpPr/>
            <p:nvPr/>
          </p:nvSpPr>
          <p:spPr>
            <a:xfrm>
              <a:off x="183444" y="1494979"/>
              <a:ext cx="366889" cy="206931"/>
            </a:xfrm>
            <a:prstGeom prst="strip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Стрелка: штриховая вправо 32">
            <a:extLst>
              <a:ext uri="{FF2B5EF4-FFF2-40B4-BE49-F238E27FC236}">
                <a16:creationId xmlns:a16="http://schemas.microsoft.com/office/drawing/2014/main" id="{69CAA1D9-3D99-454F-8659-31CAFC46EC02}"/>
              </a:ext>
            </a:extLst>
          </p:cNvPr>
          <p:cNvSpPr/>
          <p:nvPr/>
        </p:nvSpPr>
        <p:spPr>
          <a:xfrm>
            <a:off x="262473" y="2932404"/>
            <a:ext cx="366889" cy="206931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Номер слайда 2">
            <a:extLst>
              <a:ext uri="{FF2B5EF4-FFF2-40B4-BE49-F238E27FC236}">
                <a16:creationId xmlns:a16="http://schemas.microsoft.com/office/drawing/2014/main" id="{AFE40FC5-D0DF-465E-BA27-D95325BC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669" y="6347590"/>
            <a:ext cx="2743200" cy="365125"/>
          </a:xfrm>
        </p:spPr>
        <p:txBody>
          <a:bodyPr/>
          <a:lstStyle/>
          <a:p>
            <a:fld id="{54D7D6DB-1E1A-4F21-B57B-8924A091A6CF}" type="slidenum">
              <a:rPr lang="ru-RU" sz="1400">
                <a:solidFill>
                  <a:srgbClr val="3871C0"/>
                </a:solidFill>
                <a:latin typeface="Circe Bold" panose="020B0602020203020203" pitchFamily="34" charset="-52"/>
                <a:ea typeface="Roboto" panose="02000000000000000000" pitchFamily="2" charset="0"/>
                <a:cs typeface="Arial" panose="020B0604020202020204" pitchFamily="34" charset="0"/>
              </a:rPr>
              <a:pPr/>
              <a:t>4</a:t>
            </a:fld>
            <a:endParaRPr lang="ru-RU" sz="1400" dirty="0">
              <a:solidFill>
                <a:srgbClr val="3871C0"/>
              </a:solidFill>
              <a:latin typeface="Circe Bold" panose="020B0602020203020203" pitchFamily="34" charset="-52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2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978A1E8-74DE-44A9-8A7F-D71E5FF6A98E}"/>
              </a:ext>
            </a:extLst>
          </p:cNvPr>
          <p:cNvSpPr/>
          <p:nvPr/>
        </p:nvSpPr>
        <p:spPr>
          <a:xfrm>
            <a:off x="759848" y="2930233"/>
            <a:ext cx="5140968" cy="233566"/>
          </a:xfrm>
          <a:prstGeom prst="rect">
            <a:avLst/>
          </a:prstGeom>
          <a:gradFill>
            <a:gsLst>
              <a:gs pos="38000">
                <a:srgbClr val="3871C0"/>
              </a:gs>
              <a:gs pos="0">
                <a:srgbClr val="002060"/>
              </a:gs>
              <a:gs pos="86000">
                <a:srgbClr val="3871C0">
                  <a:alpha val="85000"/>
                </a:srgbClr>
              </a:gs>
              <a:gs pos="100000">
                <a:srgbClr val="3871C0">
                  <a:alpha val="63000"/>
                </a:srgbClr>
              </a:gs>
            </a:gsLst>
            <a:lin ang="2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latin typeface="Circe Bold" panose="020B0602020203020203" pitchFamily="34" charset="-52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0AFF528-E724-455E-804B-9E0C96BAF0CC}"/>
              </a:ext>
            </a:extLst>
          </p:cNvPr>
          <p:cNvSpPr/>
          <p:nvPr/>
        </p:nvSpPr>
        <p:spPr>
          <a:xfrm>
            <a:off x="0" y="6308725"/>
            <a:ext cx="12192000" cy="568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овина рамки 37">
            <a:extLst>
              <a:ext uri="{FF2B5EF4-FFF2-40B4-BE49-F238E27FC236}">
                <a16:creationId xmlns:a16="http://schemas.microsoft.com/office/drawing/2014/main" id="{9F445FBF-B1B0-42B5-B658-CC5CA0D020D6}"/>
              </a:ext>
            </a:extLst>
          </p:cNvPr>
          <p:cNvSpPr/>
          <p:nvPr/>
        </p:nvSpPr>
        <p:spPr>
          <a:xfrm rot="16200000">
            <a:off x="550222" y="5757291"/>
            <a:ext cx="342901" cy="342901"/>
          </a:xfrm>
          <a:prstGeom prst="halfFrame">
            <a:avLst>
              <a:gd name="adj1" fmla="val 18872"/>
              <a:gd name="adj2" fmla="val 18356"/>
            </a:avLst>
          </a:prstGeom>
          <a:solidFill>
            <a:srgbClr val="CC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араллелограмм 42">
            <a:extLst>
              <a:ext uri="{FF2B5EF4-FFF2-40B4-BE49-F238E27FC236}">
                <a16:creationId xmlns:a16="http://schemas.microsoft.com/office/drawing/2014/main" id="{C771C427-4A44-4BB4-AA20-9A8A03DF54FB}"/>
              </a:ext>
            </a:extLst>
          </p:cNvPr>
          <p:cNvSpPr/>
          <p:nvPr/>
        </p:nvSpPr>
        <p:spPr>
          <a:xfrm>
            <a:off x="9855192" y="6308725"/>
            <a:ext cx="1023319" cy="549275"/>
          </a:xfrm>
          <a:prstGeom prst="parallelogram">
            <a:avLst>
              <a:gd name="adj" fmla="val 10303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Прямоугольник 216">
            <a:extLst>
              <a:ext uri="{FF2B5EF4-FFF2-40B4-BE49-F238E27FC236}">
                <a16:creationId xmlns:a16="http://schemas.microsoft.com/office/drawing/2014/main" id="{2659A802-F039-402E-B613-E6B87062F259}"/>
              </a:ext>
            </a:extLst>
          </p:cNvPr>
          <p:cNvSpPr/>
          <p:nvPr/>
        </p:nvSpPr>
        <p:spPr>
          <a:xfrm>
            <a:off x="738275" y="2150751"/>
            <a:ext cx="10140235" cy="387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buClr>
                <a:srgbClr val="0070C0"/>
              </a:buClr>
            </a:pPr>
            <a:r>
              <a:rPr lang="ru-RU" sz="1400" dirty="0">
                <a:solidFill>
                  <a:schemeClr val="tx1"/>
                </a:solidFill>
                <a:latin typeface="Calibri (Основной текст)"/>
              </a:rPr>
              <a:t>Финансирование предоставляется на закупку продукции и оборудования по импортному контракту или «цепочке» связанных контрактов, а также расходов на оплату логистических услуг и таможенных пошлин.</a:t>
            </a:r>
          </a:p>
        </p:txBody>
      </p:sp>
      <p:sp>
        <p:nvSpPr>
          <p:cNvPr id="27" name="Параллелограмм 26">
            <a:extLst>
              <a:ext uri="{FF2B5EF4-FFF2-40B4-BE49-F238E27FC236}">
                <a16:creationId xmlns:a16="http://schemas.microsoft.com/office/drawing/2014/main" id="{9EE65536-BE36-4230-9C8A-457196D7A933}"/>
              </a:ext>
            </a:extLst>
          </p:cNvPr>
          <p:cNvSpPr/>
          <p:nvPr/>
        </p:nvSpPr>
        <p:spPr>
          <a:xfrm>
            <a:off x="8200416" y="6308725"/>
            <a:ext cx="1023319" cy="549275"/>
          </a:xfrm>
          <a:prstGeom prst="parallelogram">
            <a:avLst>
              <a:gd name="adj" fmla="val 10303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араллелограмм 27">
            <a:extLst>
              <a:ext uri="{FF2B5EF4-FFF2-40B4-BE49-F238E27FC236}">
                <a16:creationId xmlns:a16="http://schemas.microsoft.com/office/drawing/2014/main" id="{C5DDFB4D-DFDA-46B4-B14B-05C5B9456358}"/>
              </a:ext>
            </a:extLst>
          </p:cNvPr>
          <p:cNvSpPr/>
          <p:nvPr/>
        </p:nvSpPr>
        <p:spPr>
          <a:xfrm>
            <a:off x="11460163" y="4265851"/>
            <a:ext cx="1730374" cy="1177792"/>
          </a:xfrm>
          <a:prstGeom prst="parallelogram">
            <a:avLst>
              <a:gd name="adj" fmla="val 10303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28">
            <a:extLst>
              <a:ext uri="{FF2B5EF4-FFF2-40B4-BE49-F238E27FC236}">
                <a16:creationId xmlns:a16="http://schemas.microsoft.com/office/drawing/2014/main" id="{2D738D3B-6180-4C7E-B30B-414B5135B9C5}"/>
              </a:ext>
            </a:extLst>
          </p:cNvPr>
          <p:cNvSpPr/>
          <p:nvPr/>
        </p:nvSpPr>
        <p:spPr>
          <a:xfrm>
            <a:off x="8401050" y="2943964"/>
            <a:ext cx="5750379" cy="3914037"/>
          </a:xfrm>
          <a:prstGeom prst="parallelogram">
            <a:avLst>
              <a:gd name="adj" fmla="val 103035"/>
            </a:avLst>
          </a:prstGeom>
          <a:solidFill>
            <a:srgbClr val="387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овина рамки 35">
            <a:extLst>
              <a:ext uri="{FF2B5EF4-FFF2-40B4-BE49-F238E27FC236}">
                <a16:creationId xmlns:a16="http://schemas.microsoft.com/office/drawing/2014/main" id="{B05ED1C6-9A72-4F8E-BC99-9A1692B5D81E}"/>
              </a:ext>
            </a:extLst>
          </p:cNvPr>
          <p:cNvSpPr/>
          <p:nvPr/>
        </p:nvSpPr>
        <p:spPr>
          <a:xfrm rot="5400000">
            <a:off x="11276239" y="557212"/>
            <a:ext cx="342901" cy="342901"/>
          </a:xfrm>
          <a:prstGeom prst="halfFrame">
            <a:avLst>
              <a:gd name="adj1" fmla="val 18872"/>
              <a:gd name="adj2" fmla="val 18356"/>
            </a:avLst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1F8684-6B69-4A86-9AD1-7C8EBFB4A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755" y="738552"/>
            <a:ext cx="1472934" cy="30152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8A0690A-0ED4-43BA-A843-ADBAC25B56BE}"/>
              </a:ext>
            </a:extLst>
          </p:cNvPr>
          <p:cNvSpPr txBox="1"/>
          <p:nvPr/>
        </p:nvSpPr>
        <p:spPr>
          <a:xfrm>
            <a:off x="718660" y="684523"/>
            <a:ext cx="10678903" cy="7984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3300">
                <a:solidFill>
                  <a:srgbClr val="0070C0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КРЕДИТОВАНИЕ</a:t>
            </a:r>
            <a:r>
              <a:rPr lang="en-US" sz="3300">
                <a:solidFill>
                  <a:srgbClr val="0070C0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.</a:t>
            </a:r>
            <a:r>
              <a:rPr lang="ru-RU" sz="3300">
                <a:solidFill>
                  <a:srgbClr val="0070C0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 </a:t>
            </a:r>
            <a:endParaRPr lang="ru-RU" sz="3300" dirty="0">
              <a:solidFill>
                <a:srgbClr val="0070C0"/>
              </a:solidFill>
              <a:latin typeface="Circe Bold" panose="020B0602020203020203" pitchFamily="34" charset="-52"/>
              <a:cs typeface="Arial" panose="020B0604020202020204" pitchFamily="34" charset="0"/>
            </a:endParaRPr>
          </a:p>
          <a:p>
            <a:pPr fontAlgn="auto"/>
            <a:r>
              <a:rPr lang="ru-RU" sz="2000" dirty="0">
                <a:solidFill>
                  <a:srgbClr val="0070C0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ФИНАНСИРОВАНИЕ НА ЦЕЛИ ПРИОБРЕТЕНИЯ ИМПОРТНОЙ ПРОДУКЦИИ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4E2C4E-4DB4-4109-84CE-B88E93853685}"/>
              </a:ext>
            </a:extLst>
          </p:cNvPr>
          <p:cNvSpPr txBox="1"/>
          <p:nvPr/>
        </p:nvSpPr>
        <p:spPr>
          <a:xfrm>
            <a:off x="337469" y="171102"/>
            <a:ext cx="22829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1B5FAE"/>
                </a:solidFill>
                <a:latin typeface="Arial"/>
                <a:cs typeface="Arial"/>
              </a:rPr>
              <a:t>РОССИЙСКИЙ ЭКСПОРТНЫЙ ЦЕНТР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F8F6744F-27A4-4361-9180-7D31EA7DA488}"/>
              </a:ext>
            </a:extLst>
          </p:cNvPr>
          <p:cNvSpPr/>
          <p:nvPr/>
        </p:nvSpPr>
        <p:spPr>
          <a:xfrm flipV="1">
            <a:off x="0" y="250142"/>
            <a:ext cx="366889" cy="92717"/>
          </a:xfrm>
          <a:prstGeom prst="rect">
            <a:avLst/>
          </a:prstGeom>
          <a:solidFill>
            <a:srgbClr val="1B5FA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BAD09E34-7096-489A-ACD4-C684597EE4B1}"/>
              </a:ext>
            </a:extLst>
          </p:cNvPr>
          <p:cNvSpPr/>
          <p:nvPr/>
        </p:nvSpPr>
        <p:spPr>
          <a:xfrm flipV="1">
            <a:off x="11825111" y="250142"/>
            <a:ext cx="366889" cy="92717"/>
          </a:xfrm>
          <a:prstGeom prst="rect">
            <a:avLst/>
          </a:prstGeom>
          <a:solidFill>
            <a:srgbClr val="1B5FA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D9DEFEF-D2B1-4302-8CCF-2A7D5FE372FD}"/>
              </a:ext>
            </a:extLst>
          </p:cNvPr>
          <p:cNvGrpSpPr/>
          <p:nvPr/>
        </p:nvGrpSpPr>
        <p:grpSpPr>
          <a:xfrm>
            <a:off x="682495" y="2967030"/>
            <a:ext cx="10274807" cy="3119911"/>
            <a:chOff x="718660" y="3310549"/>
            <a:chExt cx="9058301" cy="2591980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6D6BE56A-D4E9-4354-8778-B20B6EC27F67}"/>
                </a:ext>
              </a:extLst>
            </p:cNvPr>
            <p:cNvSpPr/>
            <p:nvPr/>
          </p:nvSpPr>
          <p:spPr>
            <a:xfrm>
              <a:off x="810528" y="3310549"/>
              <a:ext cx="6680865" cy="1887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>
                <a:buClr>
                  <a:srgbClr val="3871C0"/>
                </a:buClr>
              </a:pPr>
              <a:r>
                <a:rPr lang="ru-RU" sz="1200" dirty="0">
                  <a:solidFill>
                    <a:schemeClr val="bg1"/>
                  </a:solidFill>
                  <a:latin typeface="Circe Bold" panose="020B0602020203020203" pitchFamily="34" charset="-52"/>
                  <a:cs typeface="Arial" panose="020B0604020202020204" pitchFamily="34" charset="0"/>
                </a:rPr>
                <a:t>Основные параметры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762F01F-0FDE-485B-9243-B7322E433C7D}"/>
                </a:ext>
              </a:extLst>
            </p:cNvPr>
            <p:cNvSpPr/>
            <p:nvPr/>
          </p:nvSpPr>
          <p:spPr>
            <a:xfrm>
              <a:off x="718660" y="4080323"/>
              <a:ext cx="4316659" cy="613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accent1"/>
                  </a:solidFill>
                  <a:latin typeface="Circe" panose="020B0502020203020203" pitchFamily="34" charset="-52"/>
                  <a:cs typeface="Arial" panose="020B0604020202020204" pitchFamily="34" charset="0"/>
                </a:rPr>
                <a:t>Цена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alibri (Основной текст)"/>
                  <a:cs typeface="Arial" panose="020B0604020202020204" pitchFamily="34" charset="0"/>
                </a:rPr>
                <a:t>ставка: КС-4,5% (на тек. момент 11,5% годовых)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alibri (Основной текст)"/>
                  <a:cs typeface="Arial" panose="020B0604020202020204" pitchFamily="34" charset="0"/>
                </a:rPr>
                <a:t>комиссия за открытие кредитной линии: 0,5%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69371FD0-385F-415E-9703-BCA7C8333E26}"/>
                </a:ext>
              </a:extLst>
            </p:cNvPr>
            <p:cNvSpPr/>
            <p:nvPr/>
          </p:nvSpPr>
          <p:spPr>
            <a:xfrm>
              <a:off x="718660" y="3542594"/>
              <a:ext cx="40136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accent1"/>
                  </a:solidFill>
                  <a:latin typeface="Circe" panose="020B0502020203020203" pitchFamily="34" charset="-52"/>
                  <a:cs typeface="Arial" panose="020B0604020202020204" pitchFamily="34" charset="0"/>
                </a:rPr>
                <a:t>Сумма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alibri (Основной текст)"/>
                  <a:cs typeface="Arial" panose="020B0604020202020204" pitchFamily="34" charset="0"/>
                </a:rPr>
                <a:t>не более 100% от суммы импортного контракта</a:t>
              </a:r>
              <a:endParaRPr lang="ru-RU" sz="1400" dirty="0">
                <a:latin typeface="Calibri (Основной текст)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C54B4CA3-A68F-4064-A85A-142F3CED8AF2}"/>
                </a:ext>
              </a:extLst>
            </p:cNvPr>
            <p:cNvSpPr/>
            <p:nvPr/>
          </p:nvSpPr>
          <p:spPr>
            <a:xfrm>
              <a:off x="5100909" y="4930882"/>
              <a:ext cx="2863054" cy="971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accent1"/>
                  </a:solidFill>
                  <a:latin typeface="Circe" panose="020B0502020203020203" pitchFamily="34" charset="-52"/>
                  <a:cs typeface="Arial" panose="020B0604020202020204" pitchFamily="34" charset="0"/>
                </a:rPr>
                <a:t>Срок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alibri (Основной текст)"/>
                  <a:cs typeface="Arial" panose="020B0604020202020204" pitchFamily="34" charset="0"/>
                </a:rPr>
                <a:t>не более 3 лет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alibri (Основной текст)"/>
                  <a:cs typeface="Arial" panose="020B0604020202020204" pitchFamily="34" charset="0"/>
                </a:rPr>
                <a:t>не более срока исполнения обязательств по импортному контракту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BEE0A464-6535-49F5-8FB1-67907AA9FDF5}"/>
                </a:ext>
              </a:extLst>
            </p:cNvPr>
            <p:cNvSpPr/>
            <p:nvPr/>
          </p:nvSpPr>
          <p:spPr>
            <a:xfrm>
              <a:off x="764244" y="5025776"/>
              <a:ext cx="415978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accent1"/>
                  </a:solidFill>
                  <a:latin typeface="Circe" panose="020B0502020203020203" pitchFamily="34" charset="-52"/>
                  <a:cs typeface="Arial" panose="020B0604020202020204" pitchFamily="34" charset="0"/>
                </a:rPr>
                <a:t>Условия предоставления кредитного продукта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alibri (Основной текст)"/>
                  <a:cs typeface="Arial" panose="020B0604020202020204" pitchFamily="34" charset="0"/>
                </a:rPr>
                <a:t>поставляемая продукция – только приоритетная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alibri (Основной текст)"/>
                  <a:cs typeface="Arial" panose="020B0604020202020204" pitchFamily="34" charset="0"/>
                </a:rPr>
                <a:t>открытие расчетного счета в АО РОСЭКСИМБАНК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C9EABF83-0C46-4433-80EA-FF99D8157D72}"/>
                </a:ext>
              </a:extLst>
            </p:cNvPr>
            <p:cNvSpPr/>
            <p:nvPr/>
          </p:nvSpPr>
          <p:spPr>
            <a:xfrm>
              <a:off x="5164844" y="3542594"/>
              <a:ext cx="4612117" cy="1150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accent1"/>
                  </a:solidFill>
                  <a:latin typeface="Circe" panose="020B0502020203020203" pitchFamily="34" charset="-52"/>
                  <a:cs typeface="Arial" panose="020B0604020202020204" pitchFamily="34" charset="0"/>
                </a:rPr>
                <a:t>Возможные виды обеспечения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alibri (Основной текст)"/>
                  <a:cs typeface="Arial" panose="020B0604020202020204" pitchFamily="34" charset="0"/>
                </a:rPr>
                <a:t>поручительства взаимосвязанных компаний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alibri (Основной текст)"/>
                  <a:cs typeface="Arial" panose="020B0604020202020204" pitchFamily="34" charset="0"/>
                </a:rPr>
                <a:t>поручительства бенефициаров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alibri (Основной текст)"/>
                  <a:cs typeface="Arial" panose="020B0604020202020204" pitchFamily="34" charset="0"/>
                </a:rPr>
                <a:t>недвижимость, оборудование, автотранспорт и прочие виды обеспечения, в т.ч. приобретаемое в рамках импортного контракта оборудование</a:t>
              </a:r>
              <a:endParaRPr lang="ru-RU" sz="1400" dirty="0">
                <a:latin typeface="Calibri (Основной текст)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7DDB299-5C2D-43C2-A143-4568BAF090A8}"/>
              </a:ext>
            </a:extLst>
          </p:cNvPr>
          <p:cNvGrpSpPr/>
          <p:nvPr/>
        </p:nvGrpSpPr>
        <p:grpSpPr>
          <a:xfrm>
            <a:off x="268684" y="1755158"/>
            <a:ext cx="5583070" cy="233566"/>
            <a:chOff x="183444" y="1468344"/>
            <a:chExt cx="5583070" cy="233566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C7ACDA32-17FB-4DBB-A752-97490DE055F6}"/>
                </a:ext>
              </a:extLst>
            </p:cNvPr>
            <p:cNvGrpSpPr/>
            <p:nvPr/>
          </p:nvGrpSpPr>
          <p:grpSpPr>
            <a:xfrm>
              <a:off x="625546" y="1468344"/>
              <a:ext cx="5140968" cy="233566"/>
              <a:chOff x="625546" y="1468344"/>
              <a:chExt cx="5140968" cy="233566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472D7A5D-D181-4BA7-8D5B-3B63F0737CDE}"/>
                  </a:ext>
                </a:extLst>
              </p:cNvPr>
              <p:cNvSpPr/>
              <p:nvPr/>
            </p:nvSpPr>
            <p:spPr>
              <a:xfrm>
                <a:off x="625546" y="1468344"/>
                <a:ext cx="5140968" cy="233566"/>
              </a:xfrm>
              <a:prstGeom prst="rect">
                <a:avLst/>
              </a:prstGeom>
              <a:gradFill>
                <a:gsLst>
                  <a:gs pos="38000">
                    <a:srgbClr val="3871C0"/>
                  </a:gs>
                  <a:gs pos="0">
                    <a:srgbClr val="002060"/>
                  </a:gs>
                  <a:gs pos="86000">
                    <a:srgbClr val="3871C0">
                      <a:alpha val="85000"/>
                    </a:srgbClr>
                  </a:gs>
                  <a:gs pos="100000">
                    <a:srgbClr val="3871C0">
                      <a:alpha val="63000"/>
                    </a:srgbClr>
                  </a:gs>
                </a:gsLst>
                <a:lin ang="2400000" scaled="0"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ru-RU" sz="1200" dirty="0">
                  <a:latin typeface="Circe Bold" panose="020B0602020203020203" pitchFamily="34" charset="-52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55D5075E-D512-4189-A6C4-712D83D6C360}"/>
                  </a:ext>
                </a:extLst>
              </p:cNvPr>
              <p:cNvSpPr/>
              <p:nvPr/>
            </p:nvSpPr>
            <p:spPr>
              <a:xfrm>
                <a:off x="689010" y="1507234"/>
                <a:ext cx="1601618" cy="1887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>
                  <a:buClr>
                    <a:srgbClr val="3871C0"/>
                  </a:buClr>
                </a:pPr>
                <a:r>
                  <a:rPr lang="ru-RU" sz="1200" dirty="0">
                    <a:solidFill>
                      <a:schemeClr val="bg1"/>
                    </a:solidFill>
                    <a:latin typeface="Circe Bold" panose="020B0602020203020203" pitchFamily="34" charset="-52"/>
                    <a:cs typeface="Arial" panose="020B0604020202020204" pitchFamily="34" charset="0"/>
                  </a:rPr>
                  <a:t>Описание услуги</a:t>
                </a:r>
              </a:p>
            </p:txBody>
          </p:sp>
        </p:grpSp>
        <p:sp>
          <p:nvSpPr>
            <p:cNvPr id="31" name="Стрелка: штриховая вправо 30">
              <a:extLst>
                <a:ext uri="{FF2B5EF4-FFF2-40B4-BE49-F238E27FC236}">
                  <a16:creationId xmlns:a16="http://schemas.microsoft.com/office/drawing/2014/main" id="{6AFB8FE3-5866-485B-81A2-04248062C091}"/>
                </a:ext>
              </a:extLst>
            </p:cNvPr>
            <p:cNvSpPr/>
            <p:nvPr/>
          </p:nvSpPr>
          <p:spPr>
            <a:xfrm>
              <a:off x="183444" y="1494979"/>
              <a:ext cx="366889" cy="206931"/>
            </a:xfrm>
            <a:prstGeom prst="strip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Стрелка: штриховая вправо 32">
            <a:extLst>
              <a:ext uri="{FF2B5EF4-FFF2-40B4-BE49-F238E27FC236}">
                <a16:creationId xmlns:a16="http://schemas.microsoft.com/office/drawing/2014/main" id="{69CAA1D9-3D99-454F-8659-31CAFC46EC02}"/>
              </a:ext>
            </a:extLst>
          </p:cNvPr>
          <p:cNvSpPr/>
          <p:nvPr/>
        </p:nvSpPr>
        <p:spPr>
          <a:xfrm>
            <a:off x="262473" y="2932404"/>
            <a:ext cx="366889" cy="206931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Номер слайда 2">
            <a:extLst>
              <a:ext uri="{FF2B5EF4-FFF2-40B4-BE49-F238E27FC236}">
                <a16:creationId xmlns:a16="http://schemas.microsoft.com/office/drawing/2014/main" id="{6F42457B-66B0-40DD-8B8C-3438DA38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669" y="6347590"/>
            <a:ext cx="2743200" cy="365125"/>
          </a:xfrm>
        </p:spPr>
        <p:txBody>
          <a:bodyPr/>
          <a:lstStyle/>
          <a:p>
            <a:fld id="{54D7D6DB-1E1A-4F21-B57B-8924A091A6CF}" type="slidenum">
              <a:rPr lang="ru-RU" sz="1400">
                <a:solidFill>
                  <a:srgbClr val="3871C0"/>
                </a:solidFill>
                <a:latin typeface="Circe Bold" panose="020B0602020203020203" pitchFamily="34" charset="-52"/>
                <a:ea typeface="Roboto" panose="02000000000000000000" pitchFamily="2" charset="0"/>
                <a:cs typeface="Arial" panose="020B0604020202020204" pitchFamily="34" charset="0"/>
              </a:rPr>
              <a:pPr/>
              <a:t>5</a:t>
            </a:fld>
            <a:endParaRPr lang="ru-RU" sz="1400" dirty="0">
              <a:solidFill>
                <a:srgbClr val="3871C0"/>
              </a:solidFill>
              <a:latin typeface="Circe Bold" panose="020B0602020203020203" pitchFamily="34" charset="-52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0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араллелограмм 42">
            <a:extLst>
              <a:ext uri="{FF2B5EF4-FFF2-40B4-BE49-F238E27FC236}">
                <a16:creationId xmlns:a16="http://schemas.microsoft.com/office/drawing/2014/main" id="{C771C427-4A44-4BB4-AA20-9A8A03DF54FB}"/>
              </a:ext>
            </a:extLst>
          </p:cNvPr>
          <p:cNvSpPr/>
          <p:nvPr/>
        </p:nvSpPr>
        <p:spPr>
          <a:xfrm>
            <a:off x="10306061" y="6308725"/>
            <a:ext cx="1023319" cy="549275"/>
          </a:xfrm>
          <a:prstGeom prst="parallelogram">
            <a:avLst>
              <a:gd name="adj" fmla="val 10303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араллелограмм 26">
            <a:extLst>
              <a:ext uri="{FF2B5EF4-FFF2-40B4-BE49-F238E27FC236}">
                <a16:creationId xmlns:a16="http://schemas.microsoft.com/office/drawing/2014/main" id="{9EE65536-BE36-4230-9C8A-457196D7A933}"/>
              </a:ext>
            </a:extLst>
          </p:cNvPr>
          <p:cNvSpPr/>
          <p:nvPr/>
        </p:nvSpPr>
        <p:spPr>
          <a:xfrm>
            <a:off x="8610603" y="6312175"/>
            <a:ext cx="1023319" cy="545825"/>
          </a:xfrm>
          <a:prstGeom prst="parallelogram">
            <a:avLst>
              <a:gd name="adj" fmla="val 10303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F0C9FC53-D655-492F-82BF-858E48E9BFC9}"/>
              </a:ext>
            </a:extLst>
          </p:cNvPr>
          <p:cNvSpPr/>
          <p:nvPr/>
        </p:nvSpPr>
        <p:spPr>
          <a:xfrm rot="8100000">
            <a:off x="11546869" y="5377256"/>
            <a:ext cx="864000" cy="252000"/>
          </a:xfrm>
          <a:prstGeom prst="trapezoid">
            <a:avLst>
              <a:gd name="adj" fmla="val 10014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Трапеция 9">
            <a:extLst>
              <a:ext uri="{FF2B5EF4-FFF2-40B4-BE49-F238E27FC236}">
                <a16:creationId xmlns:a16="http://schemas.microsoft.com/office/drawing/2014/main" id="{50DE28D1-8FE8-47A7-A1A9-24E797BAE308}"/>
              </a:ext>
            </a:extLst>
          </p:cNvPr>
          <p:cNvSpPr/>
          <p:nvPr/>
        </p:nvSpPr>
        <p:spPr>
          <a:xfrm rot="8100000">
            <a:off x="8483600" y="4958537"/>
            <a:ext cx="4861425" cy="1247585"/>
          </a:xfrm>
          <a:prstGeom prst="trapezoid">
            <a:avLst>
              <a:gd name="adj" fmla="val 100143"/>
            </a:avLst>
          </a:prstGeom>
          <a:solidFill>
            <a:srgbClr val="387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оловина рамки 37">
            <a:extLst>
              <a:ext uri="{FF2B5EF4-FFF2-40B4-BE49-F238E27FC236}">
                <a16:creationId xmlns:a16="http://schemas.microsoft.com/office/drawing/2014/main" id="{9F445FBF-B1B0-42B5-B658-CC5CA0D020D6}"/>
              </a:ext>
            </a:extLst>
          </p:cNvPr>
          <p:cNvSpPr/>
          <p:nvPr/>
        </p:nvSpPr>
        <p:spPr>
          <a:xfrm rot="16200000">
            <a:off x="451744" y="6253056"/>
            <a:ext cx="347603" cy="319910"/>
          </a:xfrm>
          <a:prstGeom prst="halfFrame">
            <a:avLst>
              <a:gd name="adj1" fmla="val 18872"/>
              <a:gd name="adj2" fmla="val 18356"/>
            </a:avLst>
          </a:prstGeom>
          <a:solidFill>
            <a:srgbClr val="CC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оловина рамки 35">
            <a:extLst>
              <a:ext uri="{FF2B5EF4-FFF2-40B4-BE49-F238E27FC236}">
                <a16:creationId xmlns:a16="http://schemas.microsoft.com/office/drawing/2014/main" id="{B05ED1C6-9A72-4F8E-BC99-9A1692B5D81E}"/>
              </a:ext>
            </a:extLst>
          </p:cNvPr>
          <p:cNvSpPr/>
          <p:nvPr/>
        </p:nvSpPr>
        <p:spPr>
          <a:xfrm rot="5400000">
            <a:off x="11276239" y="146507"/>
            <a:ext cx="342901" cy="342901"/>
          </a:xfrm>
          <a:prstGeom prst="halfFrame">
            <a:avLst>
              <a:gd name="adj1" fmla="val 18872"/>
              <a:gd name="adj2" fmla="val 18356"/>
            </a:avLst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1083BD-E5B1-4771-B497-5A0DD0138BB6}"/>
              </a:ext>
            </a:extLst>
          </p:cNvPr>
          <p:cNvSpPr txBox="1"/>
          <p:nvPr/>
        </p:nvSpPr>
        <p:spPr>
          <a:xfrm>
            <a:off x="337469" y="171102"/>
            <a:ext cx="22829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1B5FAE"/>
                </a:solidFill>
                <a:latin typeface="Arial"/>
                <a:cs typeface="Arial"/>
              </a:rPr>
              <a:t>РОССИЙСКИЙ ЭКСПОРТНЫЙ ЦЕНТР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38F7518-81B6-43E9-BCB5-E20BB3A0FBEA}"/>
              </a:ext>
            </a:extLst>
          </p:cNvPr>
          <p:cNvSpPr/>
          <p:nvPr/>
        </p:nvSpPr>
        <p:spPr>
          <a:xfrm flipV="1">
            <a:off x="0" y="250142"/>
            <a:ext cx="366889" cy="92717"/>
          </a:xfrm>
          <a:prstGeom prst="rect">
            <a:avLst/>
          </a:prstGeom>
          <a:solidFill>
            <a:srgbClr val="1B5FA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674CEB5-614F-4ED4-8FFA-8539376A5F27}"/>
              </a:ext>
            </a:extLst>
          </p:cNvPr>
          <p:cNvSpPr/>
          <p:nvPr/>
        </p:nvSpPr>
        <p:spPr>
          <a:xfrm flipV="1">
            <a:off x="11825111" y="250142"/>
            <a:ext cx="366889" cy="92717"/>
          </a:xfrm>
          <a:prstGeom prst="rect">
            <a:avLst/>
          </a:prstGeom>
          <a:solidFill>
            <a:srgbClr val="1B5FA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FCE2848-B2F1-4519-8A02-65F655E9988A}"/>
              </a:ext>
            </a:extLst>
          </p:cNvPr>
          <p:cNvSpPr/>
          <p:nvPr/>
        </p:nvSpPr>
        <p:spPr>
          <a:xfrm>
            <a:off x="625545" y="653022"/>
            <a:ext cx="476925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dirty="0">
                <a:solidFill>
                  <a:srgbClr val="0070C0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Гарантийная поддержка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74B5D4D-4576-470F-B58A-F07D904B8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755" y="327847"/>
            <a:ext cx="1472934" cy="30152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7A075C-B9D5-45FF-B3FC-FF4A3F28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669" y="6347590"/>
            <a:ext cx="2743200" cy="365125"/>
          </a:xfrm>
        </p:spPr>
        <p:txBody>
          <a:bodyPr/>
          <a:lstStyle/>
          <a:p>
            <a:fld id="{54D7D6DB-1E1A-4F21-B57B-8924A091A6CF}" type="slidenum">
              <a:rPr lang="ru-RU" sz="1400">
                <a:solidFill>
                  <a:srgbClr val="3871C0"/>
                </a:solidFill>
                <a:latin typeface="Circe Bold" panose="020B0602020203020203" pitchFamily="34" charset="-52"/>
                <a:ea typeface="Roboto" panose="02000000000000000000" pitchFamily="2" charset="0"/>
                <a:cs typeface="Arial" panose="020B0604020202020204" pitchFamily="34" charset="0"/>
              </a:rPr>
              <a:pPr/>
              <a:t>6</a:t>
            </a:fld>
            <a:endParaRPr lang="ru-RU" sz="1400" dirty="0">
              <a:solidFill>
                <a:srgbClr val="3871C0"/>
              </a:solidFill>
              <a:latin typeface="Circe Bold" panose="020B0602020203020203" pitchFamily="34" charset="-52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182EA98-D2A8-4E96-915D-B3D229C7FE36}"/>
              </a:ext>
            </a:extLst>
          </p:cNvPr>
          <p:cNvGrpSpPr/>
          <p:nvPr/>
        </p:nvGrpSpPr>
        <p:grpSpPr>
          <a:xfrm>
            <a:off x="234061" y="1270543"/>
            <a:ext cx="5605444" cy="1244005"/>
            <a:chOff x="216976" y="1468344"/>
            <a:chExt cx="5605444" cy="124400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BE40257-AE1F-443D-8F82-72EF42689BA1}"/>
                </a:ext>
              </a:extLst>
            </p:cNvPr>
            <p:cNvSpPr/>
            <p:nvPr/>
          </p:nvSpPr>
          <p:spPr>
            <a:xfrm>
              <a:off x="625546" y="1468344"/>
              <a:ext cx="5191078" cy="233566"/>
            </a:xfrm>
            <a:prstGeom prst="rect">
              <a:avLst/>
            </a:prstGeom>
            <a:gradFill>
              <a:gsLst>
                <a:gs pos="38000">
                  <a:srgbClr val="3871C0"/>
                </a:gs>
                <a:gs pos="0">
                  <a:srgbClr val="002060"/>
                </a:gs>
                <a:gs pos="86000">
                  <a:srgbClr val="3871C0">
                    <a:alpha val="85000"/>
                  </a:srgbClr>
                </a:gs>
                <a:gs pos="100000">
                  <a:srgbClr val="3871C0">
                    <a:alpha val="63000"/>
                  </a:srgbClr>
                </a:gs>
              </a:gsLst>
              <a:lin ang="2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200" dirty="0">
                <a:latin typeface="Circe Bold" panose="020B0602020203020203" pitchFamily="34" charset="-52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F889E0ED-DDE6-408A-819B-3BF5FAB3EC6B}"/>
                </a:ext>
              </a:extLst>
            </p:cNvPr>
            <p:cNvSpPr/>
            <p:nvPr/>
          </p:nvSpPr>
          <p:spPr>
            <a:xfrm>
              <a:off x="681453" y="1494979"/>
              <a:ext cx="5140967" cy="1802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r>
                <a:rPr lang="ru-RU" sz="1400" b="1" dirty="0">
                  <a:solidFill>
                    <a:schemeClr val="bg1"/>
                  </a:solidFill>
                  <a:latin typeface="Circe Bold" panose="020B0602020203020203" pitchFamily="34" charset="-52"/>
                  <a:cs typeface="Arial"/>
                </a:rPr>
                <a:t>Гарантия. Участие в конкурсе/тендере</a:t>
              </a:r>
              <a:endParaRPr lang="ru-RU" sz="14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D935FAE-DACA-4A0F-ABC3-DFB441A33434}"/>
                </a:ext>
              </a:extLst>
            </p:cNvPr>
            <p:cNvSpPr txBox="1"/>
            <p:nvPr/>
          </p:nvSpPr>
          <p:spPr>
            <a:xfrm>
              <a:off x="647761" y="1973685"/>
              <a:ext cx="51065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Circe" panose="020B0502020203020203" pitchFamily="34" charset="-52"/>
                </a:rPr>
                <a:t>обеспечивает исполнение обязательств Принципала, содержащихся в условиях тендера/конкурса и тендерном предложении экспортера</a:t>
              </a:r>
              <a:endParaRPr lang="ru-RU" sz="1400" dirty="0">
                <a:cs typeface="Arial"/>
              </a:endParaRPr>
            </a:p>
          </p:txBody>
        </p:sp>
        <p:sp>
          <p:nvSpPr>
            <p:cNvPr id="2" name="Блок-схема: решение 1">
              <a:extLst>
                <a:ext uri="{FF2B5EF4-FFF2-40B4-BE49-F238E27FC236}">
                  <a16:creationId xmlns:a16="http://schemas.microsoft.com/office/drawing/2014/main" id="{F399CF0F-1BE9-4CCA-AC56-A2D4404E6A8D}"/>
                </a:ext>
              </a:extLst>
            </p:cNvPr>
            <p:cNvSpPr/>
            <p:nvPr/>
          </p:nvSpPr>
          <p:spPr>
            <a:xfrm>
              <a:off x="216976" y="1494979"/>
              <a:ext cx="120493" cy="230832"/>
            </a:xfrm>
            <a:prstGeom prst="flowChartDecisi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4ABB9E0-8C09-4FE0-8FBD-D4DB51786C1D}"/>
              </a:ext>
            </a:extLst>
          </p:cNvPr>
          <p:cNvGrpSpPr/>
          <p:nvPr/>
        </p:nvGrpSpPr>
        <p:grpSpPr>
          <a:xfrm>
            <a:off x="6146998" y="2735346"/>
            <a:ext cx="5527722" cy="1391007"/>
            <a:chOff x="288902" y="2440709"/>
            <a:chExt cx="5527722" cy="1391007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9038ED14-52B6-429B-A138-23132AE2EFC9}"/>
                </a:ext>
              </a:extLst>
            </p:cNvPr>
            <p:cNvGrpSpPr/>
            <p:nvPr/>
          </p:nvGrpSpPr>
          <p:grpSpPr>
            <a:xfrm>
              <a:off x="642063" y="2453600"/>
              <a:ext cx="5174561" cy="217941"/>
              <a:chOff x="545513" y="3946854"/>
              <a:chExt cx="5174561" cy="217941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4BAF8C60-AD2F-4701-B0BD-079E4F98C262}"/>
                  </a:ext>
                </a:extLst>
              </p:cNvPr>
              <p:cNvSpPr/>
              <p:nvPr/>
            </p:nvSpPr>
            <p:spPr>
              <a:xfrm>
                <a:off x="545513" y="3948795"/>
                <a:ext cx="5174561" cy="216000"/>
              </a:xfrm>
              <a:prstGeom prst="rect">
                <a:avLst/>
              </a:prstGeom>
              <a:gradFill>
                <a:gsLst>
                  <a:gs pos="38000">
                    <a:srgbClr val="3871C0"/>
                  </a:gs>
                  <a:gs pos="0">
                    <a:srgbClr val="002060"/>
                  </a:gs>
                  <a:gs pos="86000">
                    <a:srgbClr val="3871C0">
                      <a:alpha val="85000"/>
                    </a:srgbClr>
                  </a:gs>
                  <a:gs pos="100000">
                    <a:srgbClr val="3871C0">
                      <a:alpha val="63000"/>
                    </a:srgbClr>
                  </a:gs>
                </a:gsLst>
                <a:lin ang="2400000" scaled="0"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ru-RU" sz="1200" dirty="0">
                  <a:latin typeface="Circe Bold" panose="020B0602020203020203" pitchFamily="34" charset="-52"/>
                </a:endParaRPr>
              </a:p>
            </p:txBody>
          </p:sp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8E36C360-4F4B-4B81-87FC-C60FBB702EA6}"/>
                  </a:ext>
                </a:extLst>
              </p:cNvPr>
              <p:cNvSpPr/>
              <p:nvPr/>
            </p:nvSpPr>
            <p:spPr>
              <a:xfrm>
                <a:off x="625545" y="3946854"/>
                <a:ext cx="5094529" cy="14510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r>
                  <a:rPr lang="ru-RU" sz="1400" b="1" dirty="0">
                    <a:solidFill>
                      <a:schemeClr val="bg1"/>
                    </a:solidFill>
                    <a:latin typeface="Circe Bold" panose="020B0602020203020203" pitchFamily="34" charset="-52"/>
                    <a:cs typeface="Arial"/>
                  </a:rPr>
                  <a:t>Гарантия. Возврат авансового платежа</a:t>
                </a:r>
              </a:p>
            </p:txBody>
          </p:sp>
        </p:grp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F448E34-33A8-4648-9725-99FC8C827933}"/>
                </a:ext>
              </a:extLst>
            </p:cNvPr>
            <p:cNvSpPr/>
            <p:nvPr/>
          </p:nvSpPr>
          <p:spPr>
            <a:xfrm>
              <a:off x="642063" y="3093052"/>
              <a:ext cx="517456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latin typeface="Circe" panose="020B0502020203020203" pitchFamily="34" charset="-52"/>
                </a:rPr>
                <a:t>гарантирует исполнение обязательств экспортера (Принципала) перед иностранным покупателем (конечный Бенефициар) по возврату авансового платежа</a:t>
              </a:r>
              <a:endParaRPr lang="ru-RU" sz="1400" dirty="0">
                <a:highlight>
                  <a:srgbClr val="FFFF00"/>
                </a:highlight>
                <a:cs typeface="Arial"/>
              </a:endParaRPr>
            </a:p>
          </p:txBody>
        </p:sp>
        <p:sp>
          <p:nvSpPr>
            <p:cNvPr id="37" name="Блок-схема: решение 36">
              <a:extLst>
                <a:ext uri="{FF2B5EF4-FFF2-40B4-BE49-F238E27FC236}">
                  <a16:creationId xmlns:a16="http://schemas.microsoft.com/office/drawing/2014/main" id="{F3855A37-D931-4191-8955-A976AEA21620}"/>
                </a:ext>
              </a:extLst>
            </p:cNvPr>
            <p:cNvSpPr/>
            <p:nvPr/>
          </p:nvSpPr>
          <p:spPr>
            <a:xfrm>
              <a:off x="288902" y="2440709"/>
              <a:ext cx="120493" cy="230832"/>
            </a:xfrm>
            <a:prstGeom prst="flowChartDecisi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67F2147-9342-41BC-938C-D495908F7F12}"/>
              </a:ext>
            </a:extLst>
          </p:cNvPr>
          <p:cNvGrpSpPr/>
          <p:nvPr/>
        </p:nvGrpSpPr>
        <p:grpSpPr>
          <a:xfrm>
            <a:off x="251145" y="2737987"/>
            <a:ext cx="5536442" cy="1601308"/>
            <a:chOff x="277605" y="3388663"/>
            <a:chExt cx="5536442" cy="1601308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4BA90ED7-1E98-4647-9A24-C96CE7A92C23}"/>
                </a:ext>
              </a:extLst>
            </p:cNvPr>
            <p:cNvGrpSpPr/>
            <p:nvPr/>
          </p:nvGrpSpPr>
          <p:grpSpPr>
            <a:xfrm>
              <a:off x="639486" y="3388663"/>
              <a:ext cx="5174561" cy="217941"/>
              <a:chOff x="545513" y="3946854"/>
              <a:chExt cx="5174561" cy="217941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807C58B1-6BAE-4E7B-968F-74517151118B}"/>
                  </a:ext>
                </a:extLst>
              </p:cNvPr>
              <p:cNvSpPr/>
              <p:nvPr/>
            </p:nvSpPr>
            <p:spPr>
              <a:xfrm>
                <a:off x="545513" y="3948795"/>
                <a:ext cx="5174561" cy="216000"/>
              </a:xfrm>
              <a:prstGeom prst="rect">
                <a:avLst/>
              </a:prstGeom>
              <a:gradFill>
                <a:gsLst>
                  <a:gs pos="38000">
                    <a:srgbClr val="3871C0"/>
                  </a:gs>
                  <a:gs pos="0">
                    <a:srgbClr val="002060"/>
                  </a:gs>
                  <a:gs pos="86000">
                    <a:srgbClr val="3871C0">
                      <a:alpha val="85000"/>
                    </a:srgbClr>
                  </a:gs>
                  <a:gs pos="100000">
                    <a:srgbClr val="3871C0">
                      <a:alpha val="63000"/>
                    </a:srgbClr>
                  </a:gs>
                </a:gsLst>
                <a:lin ang="2400000" scaled="0"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ru-RU" sz="1200" dirty="0">
                  <a:latin typeface="Circe Bold" panose="020B0602020203020203" pitchFamily="34" charset="-52"/>
                </a:endParaRPr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102DC70A-EB42-4369-9E21-264DF4E3CCC8}"/>
                  </a:ext>
                </a:extLst>
              </p:cNvPr>
              <p:cNvSpPr/>
              <p:nvPr/>
            </p:nvSpPr>
            <p:spPr>
              <a:xfrm>
                <a:off x="625545" y="3946854"/>
                <a:ext cx="5094529" cy="14510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r>
                  <a:rPr lang="ru-RU" sz="1400" b="1" dirty="0">
                    <a:solidFill>
                      <a:schemeClr val="bg1"/>
                    </a:solidFill>
                    <a:latin typeface="Circe Bold" panose="020B0602020203020203" pitchFamily="34" charset="-52"/>
                    <a:cs typeface="Arial"/>
                  </a:rPr>
                  <a:t>Гарантия. Исполнение обязательств по экспортному контракту</a:t>
                </a:r>
                <a:endParaRPr lang="ru-RU" sz="1400" dirty="0">
                  <a:solidFill>
                    <a:schemeClr val="bg1"/>
                  </a:solidFill>
                  <a:latin typeface="Circe Bold" panose="020B0602020203020203" pitchFamily="34" charset="-52"/>
                </a:endParaRPr>
              </a:p>
            </p:txBody>
          </p:sp>
        </p:grp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15CE7677-2FD8-49D8-A975-01AC8BF58C10}"/>
                </a:ext>
              </a:extLst>
            </p:cNvPr>
            <p:cNvSpPr/>
            <p:nvPr/>
          </p:nvSpPr>
          <p:spPr>
            <a:xfrm>
              <a:off x="639486" y="4035864"/>
              <a:ext cx="517456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latin typeface="Circe" panose="020B0502020203020203" pitchFamily="34" charset="-52"/>
                </a:rPr>
                <a:t>обеспечивает обязательства экспортера (Принципала) по надлежащему исполнению экспортного контракта по поставке несырьевых товаров (работ, услуг) перед иностранным покупателем (Бенефициаром)</a:t>
              </a:r>
              <a:endParaRPr lang="ru-RU" sz="1400" dirty="0">
                <a:highlight>
                  <a:srgbClr val="FFFF00"/>
                </a:highlight>
                <a:cs typeface="Arial"/>
              </a:endParaRPr>
            </a:p>
          </p:txBody>
        </p:sp>
        <p:sp>
          <p:nvSpPr>
            <p:cNvPr id="50" name="Блок-схема: решение 49">
              <a:extLst>
                <a:ext uri="{FF2B5EF4-FFF2-40B4-BE49-F238E27FC236}">
                  <a16:creationId xmlns:a16="http://schemas.microsoft.com/office/drawing/2014/main" id="{E03B6C44-450F-4D73-90E3-8D305E89BFAF}"/>
                </a:ext>
              </a:extLst>
            </p:cNvPr>
            <p:cNvSpPr/>
            <p:nvPr/>
          </p:nvSpPr>
          <p:spPr>
            <a:xfrm>
              <a:off x="277605" y="3393438"/>
              <a:ext cx="120493" cy="230832"/>
            </a:xfrm>
            <a:prstGeom prst="flowChartDecisi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C0030AE-1244-42F8-9A88-BDED7077D532}"/>
              </a:ext>
            </a:extLst>
          </p:cNvPr>
          <p:cNvGrpSpPr/>
          <p:nvPr/>
        </p:nvGrpSpPr>
        <p:grpSpPr>
          <a:xfrm>
            <a:off x="6129913" y="1284595"/>
            <a:ext cx="6243522" cy="1234111"/>
            <a:chOff x="243816" y="4576556"/>
            <a:chExt cx="6243522" cy="1234111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BA871310-0D40-4D1A-9D0C-BFDA1C76F429}"/>
                </a:ext>
              </a:extLst>
            </p:cNvPr>
            <p:cNvSpPr/>
            <p:nvPr/>
          </p:nvSpPr>
          <p:spPr>
            <a:xfrm>
              <a:off x="660160" y="4591953"/>
              <a:ext cx="5149123" cy="215999"/>
            </a:xfrm>
            <a:prstGeom prst="rect">
              <a:avLst/>
            </a:prstGeom>
            <a:gradFill>
              <a:gsLst>
                <a:gs pos="38000">
                  <a:srgbClr val="3871C0"/>
                </a:gs>
                <a:gs pos="0">
                  <a:srgbClr val="002060"/>
                </a:gs>
                <a:gs pos="86000">
                  <a:srgbClr val="3871C0">
                    <a:alpha val="85000"/>
                  </a:srgbClr>
                </a:gs>
                <a:gs pos="100000">
                  <a:srgbClr val="3871C0">
                    <a:alpha val="63000"/>
                  </a:srgbClr>
                </a:gs>
              </a:gsLst>
              <a:lin ang="2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200" dirty="0">
                <a:latin typeface="Circe Bold" panose="020B0602020203020203" pitchFamily="34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DA6A150C-052A-4D07-9750-C42A35CF8BD5}"/>
                </a:ext>
              </a:extLst>
            </p:cNvPr>
            <p:cNvSpPr/>
            <p:nvPr/>
          </p:nvSpPr>
          <p:spPr>
            <a:xfrm>
              <a:off x="699187" y="4599387"/>
              <a:ext cx="5089436" cy="2292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r>
                <a:rPr lang="ru-RU" sz="1400" b="1" dirty="0">
                  <a:solidFill>
                    <a:schemeClr val="bg1"/>
                  </a:solidFill>
                  <a:latin typeface="Circe Bold" panose="020B0602020203020203" pitchFamily="34" charset="-52"/>
                  <a:cs typeface="Arial"/>
                </a:rPr>
                <a:t>Гарантия. Обеспечение платежа покупателя</a:t>
              </a:r>
              <a:endParaRPr lang="ru-RU" sz="14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CFD0D3B-640C-4A5A-8E8B-AF8E115234DB}"/>
                </a:ext>
              </a:extLst>
            </p:cNvPr>
            <p:cNvSpPr/>
            <p:nvPr/>
          </p:nvSpPr>
          <p:spPr>
            <a:xfrm>
              <a:off x="699187" y="5072003"/>
              <a:ext cx="578815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Circe" panose="020B0502020203020203" pitchFamily="34" charset="-52"/>
                </a:rPr>
                <a:t>обеспечивает обязательства экспортера (Принципала) перед производителем (Бенефициаром) по договору поставки несырьевых товаров (работ, услуг)</a:t>
              </a:r>
              <a:endParaRPr lang="ru-RU" sz="1400" dirty="0">
                <a:cs typeface="Arial"/>
              </a:endParaRPr>
            </a:p>
          </p:txBody>
        </p:sp>
        <p:sp>
          <p:nvSpPr>
            <p:cNvPr id="51" name="Блок-схема: решение 50">
              <a:extLst>
                <a:ext uri="{FF2B5EF4-FFF2-40B4-BE49-F238E27FC236}">
                  <a16:creationId xmlns:a16="http://schemas.microsoft.com/office/drawing/2014/main" id="{DC22E522-7E9D-4614-8987-E9CD4117B73F}"/>
                </a:ext>
              </a:extLst>
            </p:cNvPr>
            <p:cNvSpPr/>
            <p:nvPr/>
          </p:nvSpPr>
          <p:spPr>
            <a:xfrm>
              <a:off x="243816" y="4576556"/>
              <a:ext cx="120493" cy="230832"/>
            </a:xfrm>
            <a:prstGeom prst="flowChartDecisi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C7E1597-DF76-480E-991F-4EE51512C70D}"/>
              </a:ext>
            </a:extLst>
          </p:cNvPr>
          <p:cNvGrpSpPr/>
          <p:nvPr/>
        </p:nvGrpSpPr>
        <p:grpSpPr>
          <a:xfrm>
            <a:off x="251145" y="4609623"/>
            <a:ext cx="5596740" cy="1595355"/>
            <a:chOff x="241236" y="5596758"/>
            <a:chExt cx="5596740" cy="1595355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D537D57F-9550-4C18-8EC9-982DA1B5DFEC}"/>
                </a:ext>
              </a:extLst>
            </p:cNvPr>
            <p:cNvSpPr/>
            <p:nvPr/>
          </p:nvSpPr>
          <p:spPr>
            <a:xfrm>
              <a:off x="680820" y="5596758"/>
              <a:ext cx="5149123" cy="215999"/>
            </a:xfrm>
            <a:prstGeom prst="rect">
              <a:avLst/>
            </a:prstGeom>
            <a:gradFill>
              <a:gsLst>
                <a:gs pos="38000">
                  <a:srgbClr val="3871C0"/>
                </a:gs>
                <a:gs pos="0">
                  <a:srgbClr val="002060"/>
                </a:gs>
                <a:gs pos="86000">
                  <a:srgbClr val="3871C0">
                    <a:alpha val="85000"/>
                  </a:srgbClr>
                </a:gs>
                <a:gs pos="100000">
                  <a:srgbClr val="3871C0">
                    <a:alpha val="63000"/>
                  </a:srgbClr>
                </a:gs>
              </a:gsLst>
              <a:lin ang="2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200" dirty="0">
                <a:latin typeface="Circe Bold" panose="020B0602020203020203" pitchFamily="34" charset="-52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C153623E-6DC7-4CB3-969A-5D913FE960BF}"/>
                </a:ext>
              </a:extLst>
            </p:cNvPr>
            <p:cNvSpPr/>
            <p:nvPr/>
          </p:nvSpPr>
          <p:spPr>
            <a:xfrm>
              <a:off x="719847" y="5619690"/>
              <a:ext cx="5089436" cy="2292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r>
                <a:rPr lang="ru-RU" sz="1400" b="1" dirty="0">
                  <a:solidFill>
                    <a:schemeClr val="bg1"/>
                  </a:solidFill>
                  <a:latin typeface="Circe Bold" panose="020B0602020203020203" pitchFamily="34" charset="-52"/>
                  <a:cs typeface="Arial"/>
                </a:rPr>
                <a:t>Гарантия. Возврат НДС</a:t>
              </a:r>
              <a:endParaRPr lang="ru-RU" sz="14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20AE1FAB-8565-4CB2-A37C-22C6237DDA87}"/>
                </a:ext>
              </a:extLst>
            </p:cNvPr>
            <p:cNvSpPr/>
            <p:nvPr/>
          </p:nvSpPr>
          <p:spPr>
            <a:xfrm>
              <a:off x="688852" y="6022562"/>
              <a:ext cx="514912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Circe" panose="020B0502020203020203" pitchFamily="34" charset="-52"/>
                </a:rPr>
                <a:t>обеспечивает возврат Принципалом суммы НДС, заявленной к возмещению и полученной из бюджета авансом, в случае, если решение о возмещении суммы НДС в заявительном порядке по результатам камеральной налоговой проверки будет отменено</a:t>
              </a:r>
              <a:endParaRPr lang="ru-RU" sz="1400" dirty="0">
                <a:cs typeface="Arial"/>
              </a:endParaRPr>
            </a:p>
          </p:txBody>
        </p:sp>
        <p:sp>
          <p:nvSpPr>
            <p:cNvPr id="47" name="Блок-схема: решение 46">
              <a:extLst>
                <a:ext uri="{FF2B5EF4-FFF2-40B4-BE49-F238E27FC236}">
                  <a16:creationId xmlns:a16="http://schemas.microsoft.com/office/drawing/2014/main" id="{4E6D6954-FAB8-4EBB-90EC-9E93532C587E}"/>
                </a:ext>
              </a:extLst>
            </p:cNvPr>
            <p:cNvSpPr/>
            <p:nvPr/>
          </p:nvSpPr>
          <p:spPr>
            <a:xfrm>
              <a:off x="241236" y="5596860"/>
              <a:ext cx="120493" cy="230832"/>
            </a:xfrm>
            <a:prstGeom prst="flowChartDecisi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8492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араллелограмм 42">
            <a:extLst>
              <a:ext uri="{FF2B5EF4-FFF2-40B4-BE49-F238E27FC236}">
                <a16:creationId xmlns:a16="http://schemas.microsoft.com/office/drawing/2014/main" id="{C771C427-4A44-4BB4-AA20-9A8A03DF54FB}"/>
              </a:ext>
            </a:extLst>
          </p:cNvPr>
          <p:cNvSpPr/>
          <p:nvPr/>
        </p:nvSpPr>
        <p:spPr>
          <a:xfrm>
            <a:off x="10306061" y="6308725"/>
            <a:ext cx="1023319" cy="549275"/>
          </a:xfrm>
          <a:prstGeom prst="parallelogram">
            <a:avLst>
              <a:gd name="adj" fmla="val 10303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араллелограмм 26">
            <a:extLst>
              <a:ext uri="{FF2B5EF4-FFF2-40B4-BE49-F238E27FC236}">
                <a16:creationId xmlns:a16="http://schemas.microsoft.com/office/drawing/2014/main" id="{9EE65536-BE36-4230-9C8A-457196D7A933}"/>
              </a:ext>
            </a:extLst>
          </p:cNvPr>
          <p:cNvSpPr/>
          <p:nvPr/>
        </p:nvSpPr>
        <p:spPr>
          <a:xfrm>
            <a:off x="8610603" y="6312175"/>
            <a:ext cx="1023319" cy="545825"/>
          </a:xfrm>
          <a:prstGeom prst="parallelogram">
            <a:avLst>
              <a:gd name="adj" fmla="val 10303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F0C9FC53-D655-492F-82BF-858E48E9BFC9}"/>
              </a:ext>
            </a:extLst>
          </p:cNvPr>
          <p:cNvSpPr/>
          <p:nvPr/>
        </p:nvSpPr>
        <p:spPr>
          <a:xfrm rot="8100000">
            <a:off x="11546869" y="5377256"/>
            <a:ext cx="864000" cy="252000"/>
          </a:xfrm>
          <a:prstGeom prst="trapezoid">
            <a:avLst>
              <a:gd name="adj" fmla="val 10014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Трапеция 9">
            <a:extLst>
              <a:ext uri="{FF2B5EF4-FFF2-40B4-BE49-F238E27FC236}">
                <a16:creationId xmlns:a16="http://schemas.microsoft.com/office/drawing/2014/main" id="{50DE28D1-8FE8-47A7-A1A9-24E797BAE308}"/>
              </a:ext>
            </a:extLst>
          </p:cNvPr>
          <p:cNvSpPr/>
          <p:nvPr/>
        </p:nvSpPr>
        <p:spPr>
          <a:xfrm rot="8100000">
            <a:off x="8483600" y="4958537"/>
            <a:ext cx="4861425" cy="1247585"/>
          </a:xfrm>
          <a:prstGeom prst="trapezoid">
            <a:avLst>
              <a:gd name="adj" fmla="val 100143"/>
            </a:avLst>
          </a:prstGeom>
          <a:solidFill>
            <a:srgbClr val="387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оловина рамки 37">
            <a:extLst>
              <a:ext uri="{FF2B5EF4-FFF2-40B4-BE49-F238E27FC236}">
                <a16:creationId xmlns:a16="http://schemas.microsoft.com/office/drawing/2014/main" id="{9F445FBF-B1B0-42B5-B658-CC5CA0D020D6}"/>
              </a:ext>
            </a:extLst>
          </p:cNvPr>
          <p:cNvSpPr/>
          <p:nvPr/>
        </p:nvSpPr>
        <p:spPr>
          <a:xfrm rot="16200000">
            <a:off x="451744" y="6253056"/>
            <a:ext cx="347603" cy="319910"/>
          </a:xfrm>
          <a:prstGeom prst="halfFrame">
            <a:avLst>
              <a:gd name="adj1" fmla="val 18872"/>
              <a:gd name="adj2" fmla="val 18356"/>
            </a:avLst>
          </a:prstGeom>
          <a:solidFill>
            <a:srgbClr val="CC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оловина рамки 35">
            <a:extLst>
              <a:ext uri="{FF2B5EF4-FFF2-40B4-BE49-F238E27FC236}">
                <a16:creationId xmlns:a16="http://schemas.microsoft.com/office/drawing/2014/main" id="{B05ED1C6-9A72-4F8E-BC99-9A1692B5D81E}"/>
              </a:ext>
            </a:extLst>
          </p:cNvPr>
          <p:cNvSpPr/>
          <p:nvPr/>
        </p:nvSpPr>
        <p:spPr>
          <a:xfrm rot="5400000">
            <a:off x="11276239" y="146507"/>
            <a:ext cx="342901" cy="342901"/>
          </a:xfrm>
          <a:prstGeom prst="halfFrame">
            <a:avLst>
              <a:gd name="adj1" fmla="val 18872"/>
              <a:gd name="adj2" fmla="val 18356"/>
            </a:avLst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1083BD-E5B1-4771-B497-5A0DD0138BB6}"/>
              </a:ext>
            </a:extLst>
          </p:cNvPr>
          <p:cNvSpPr txBox="1"/>
          <p:nvPr/>
        </p:nvSpPr>
        <p:spPr>
          <a:xfrm>
            <a:off x="337469" y="171102"/>
            <a:ext cx="22829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1B5FAE"/>
                </a:solidFill>
                <a:latin typeface="Arial"/>
                <a:cs typeface="Arial"/>
              </a:rPr>
              <a:t>РОССИЙСКИЙ ЭКСПОРТНЫЙ ЦЕНТР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38F7518-81B6-43E9-BCB5-E20BB3A0FBEA}"/>
              </a:ext>
            </a:extLst>
          </p:cNvPr>
          <p:cNvSpPr/>
          <p:nvPr/>
        </p:nvSpPr>
        <p:spPr>
          <a:xfrm flipV="1">
            <a:off x="0" y="250142"/>
            <a:ext cx="366889" cy="92717"/>
          </a:xfrm>
          <a:prstGeom prst="rect">
            <a:avLst/>
          </a:prstGeom>
          <a:solidFill>
            <a:srgbClr val="1B5FA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674CEB5-614F-4ED4-8FFA-8539376A5F27}"/>
              </a:ext>
            </a:extLst>
          </p:cNvPr>
          <p:cNvSpPr/>
          <p:nvPr/>
        </p:nvSpPr>
        <p:spPr>
          <a:xfrm flipV="1">
            <a:off x="11825111" y="250142"/>
            <a:ext cx="366889" cy="92717"/>
          </a:xfrm>
          <a:prstGeom prst="rect">
            <a:avLst/>
          </a:prstGeom>
          <a:solidFill>
            <a:srgbClr val="1B5FA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FCE2848-B2F1-4519-8A02-65F655E9988A}"/>
              </a:ext>
            </a:extLst>
          </p:cNvPr>
          <p:cNvSpPr/>
          <p:nvPr/>
        </p:nvSpPr>
        <p:spPr>
          <a:xfrm>
            <a:off x="625545" y="653022"/>
            <a:ext cx="1070703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dirty="0">
                <a:solidFill>
                  <a:srgbClr val="0070C0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Коробочный продукт Гарантия. Возврат НДС для МСП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74B5D4D-4576-470F-B58A-F07D904B8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755" y="327847"/>
            <a:ext cx="1472934" cy="30152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7A075C-B9D5-45FF-B3FC-FF4A3F28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669" y="6347590"/>
            <a:ext cx="2743200" cy="365125"/>
          </a:xfrm>
        </p:spPr>
        <p:txBody>
          <a:bodyPr/>
          <a:lstStyle/>
          <a:p>
            <a:fld id="{54D7D6DB-1E1A-4F21-B57B-8924A091A6CF}" type="slidenum">
              <a:rPr lang="ru-RU" sz="1400">
                <a:solidFill>
                  <a:srgbClr val="3871C0"/>
                </a:solidFill>
                <a:latin typeface="Circe Bold" panose="020B0602020203020203" pitchFamily="34" charset="-52"/>
                <a:ea typeface="Roboto" panose="02000000000000000000" pitchFamily="2" charset="0"/>
                <a:cs typeface="Arial" panose="020B0604020202020204" pitchFamily="34" charset="0"/>
              </a:rPr>
              <a:pPr/>
              <a:t>7</a:t>
            </a:fld>
            <a:endParaRPr lang="ru-RU" sz="1400" dirty="0">
              <a:solidFill>
                <a:srgbClr val="3871C0"/>
              </a:solidFill>
              <a:latin typeface="Circe Bold" panose="020B0602020203020203" pitchFamily="34" charset="-52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A216E0F-8DFD-4B4F-B999-8C7ECA12D2CA}"/>
              </a:ext>
            </a:extLst>
          </p:cNvPr>
          <p:cNvGrpSpPr/>
          <p:nvPr/>
        </p:nvGrpSpPr>
        <p:grpSpPr>
          <a:xfrm>
            <a:off x="673152" y="3847468"/>
            <a:ext cx="5241946" cy="1719498"/>
            <a:chOff x="717014" y="2882107"/>
            <a:chExt cx="5241946" cy="1719498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76EE4F1E-54D8-4E94-B195-BA69BE2060AE}"/>
                </a:ext>
              </a:extLst>
            </p:cNvPr>
            <p:cNvSpPr/>
            <p:nvPr/>
          </p:nvSpPr>
          <p:spPr>
            <a:xfrm>
              <a:off x="784399" y="2882107"/>
              <a:ext cx="5174561" cy="215999"/>
            </a:xfrm>
            <a:prstGeom prst="rect">
              <a:avLst/>
            </a:prstGeom>
            <a:gradFill>
              <a:gsLst>
                <a:gs pos="38000">
                  <a:srgbClr val="3871C0"/>
                </a:gs>
                <a:gs pos="0">
                  <a:srgbClr val="002060"/>
                </a:gs>
                <a:gs pos="86000">
                  <a:srgbClr val="3871C0">
                    <a:alpha val="85000"/>
                  </a:srgbClr>
                </a:gs>
                <a:gs pos="100000">
                  <a:srgbClr val="3871C0">
                    <a:alpha val="63000"/>
                  </a:srgbClr>
                </a:gs>
              </a:gsLst>
              <a:lin ang="2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200" dirty="0">
                <a:latin typeface="Circe Bold" panose="020B0602020203020203" pitchFamily="34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1624454-5EFC-453E-B3F3-4109A1C5528F}"/>
                </a:ext>
              </a:extLst>
            </p:cNvPr>
            <p:cNvSpPr/>
            <p:nvPr/>
          </p:nvSpPr>
          <p:spPr>
            <a:xfrm>
              <a:off x="860599" y="2889755"/>
              <a:ext cx="4734290" cy="2292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>
                <a:buClr>
                  <a:srgbClr val="3871C0"/>
                </a:buClr>
              </a:pPr>
              <a:r>
                <a:rPr lang="ru-RU" sz="1400" b="1" dirty="0">
                  <a:solidFill>
                    <a:schemeClr val="bg1"/>
                  </a:solidFill>
                  <a:latin typeface="Circe Bold" panose="020B0602020203020203" pitchFamily="34" charset="-52"/>
                  <a:cs typeface="Arial" panose="020B0604020202020204" pitchFamily="34" charset="0"/>
                </a:rPr>
                <a:t>Основные параметры: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B5BE3FA3-0667-4EEC-A764-7441D6640A10}"/>
                </a:ext>
              </a:extLst>
            </p:cNvPr>
            <p:cNvSpPr/>
            <p:nvPr/>
          </p:nvSpPr>
          <p:spPr>
            <a:xfrm>
              <a:off x="717014" y="3316638"/>
              <a:ext cx="5241945" cy="128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irce" panose="020B0502020203020203" pitchFamily="34" charset="-52"/>
                </a:rPr>
                <a:t>сумма гарантии – не более 10 000 000 рублей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irce" panose="020B0502020203020203" pitchFamily="34" charset="-52"/>
                </a:rPr>
                <a:t>срок гарантии – не более 11 месяцев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irce" panose="020B0502020203020203" pitchFamily="34" charset="-52"/>
                </a:rPr>
                <a:t>ставка комиссии – 1% (единовременный платеж)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irce" panose="020B0502020203020203" pitchFamily="34" charset="-52"/>
                </a:rPr>
                <a:t>обеспечение – поручительство собственников бизнеса     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endParaRPr lang="ru-RU" sz="1050" dirty="0">
                <a:highlight>
                  <a:srgbClr val="FFFF00"/>
                </a:highlight>
              </a:endParaRPr>
            </a:p>
            <a:p>
              <a:pPr marL="179388" indent="-179388">
                <a:buFont typeface="Arial" panose="020B0604020202020204" pitchFamily="34" charset="0"/>
                <a:buChar char="•"/>
              </a:pPr>
              <a:endParaRPr lang="ru-RU" sz="1100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35E61838-6EBD-44BB-88E7-4A9556A261BF}"/>
              </a:ext>
            </a:extLst>
          </p:cNvPr>
          <p:cNvGrpSpPr/>
          <p:nvPr/>
        </p:nvGrpSpPr>
        <p:grpSpPr>
          <a:xfrm>
            <a:off x="735756" y="1555612"/>
            <a:ext cx="5208155" cy="1532548"/>
            <a:chOff x="741295" y="1440633"/>
            <a:chExt cx="5208155" cy="1532548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27BC14E-38E6-4BAA-8A92-895ABF80EA1F}"/>
                </a:ext>
              </a:extLst>
            </p:cNvPr>
            <p:cNvSpPr/>
            <p:nvPr/>
          </p:nvSpPr>
          <p:spPr>
            <a:xfrm>
              <a:off x="741295" y="1440633"/>
              <a:ext cx="5174561" cy="216000"/>
            </a:xfrm>
            <a:prstGeom prst="rect">
              <a:avLst/>
            </a:prstGeom>
            <a:gradFill>
              <a:gsLst>
                <a:gs pos="38000">
                  <a:srgbClr val="3871C0"/>
                </a:gs>
                <a:gs pos="0">
                  <a:srgbClr val="002060"/>
                </a:gs>
                <a:gs pos="86000">
                  <a:srgbClr val="3871C0">
                    <a:alpha val="85000"/>
                  </a:srgbClr>
                </a:gs>
                <a:gs pos="100000">
                  <a:srgbClr val="3871C0">
                    <a:alpha val="63000"/>
                  </a:srgbClr>
                </a:gs>
              </a:gsLst>
              <a:lin ang="2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200" dirty="0">
                <a:latin typeface="Circe Bold" panose="020B0602020203020203" pitchFamily="34" charset="-52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3E28C419-1512-44E1-ABC8-85574C5A0DCE}"/>
                </a:ext>
              </a:extLst>
            </p:cNvPr>
            <p:cNvSpPr/>
            <p:nvPr/>
          </p:nvSpPr>
          <p:spPr>
            <a:xfrm>
              <a:off x="808483" y="1463206"/>
              <a:ext cx="5140967" cy="1802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>
                <a:buClr>
                  <a:srgbClr val="3871C0"/>
                </a:buClr>
              </a:pPr>
              <a:r>
                <a:rPr lang="ru-RU" sz="1400" b="1" dirty="0">
                  <a:solidFill>
                    <a:schemeClr val="bg1"/>
                  </a:solidFill>
                  <a:latin typeface="Circe Bold" panose="020B0602020203020203" pitchFamily="34" charset="-52"/>
                  <a:cs typeface="Arial" panose="020B0604020202020204" pitchFamily="34" charset="0"/>
                </a:rPr>
                <a:t>Главные преимущества: 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070BEB55-E95A-45E4-8C33-63246C595547}"/>
                </a:ext>
              </a:extLst>
            </p:cNvPr>
            <p:cNvSpPr/>
            <p:nvPr/>
          </p:nvSpPr>
          <p:spPr>
            <a:xfrm>
              <a:off x="784281" y="1912132"/>
              <a:ext cx="5088587" cy="10610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latin typeface="Circe" panose="020B0502020203020203" pitchFamily="34" charset="-52"/>
                  <a:sym typeface="Arial"/>
                </a:rPr>
                <a:t>минимальный пакет документов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latin typeface="Circe" panose="020B0502020203020203" pitchFamily="34" charset="-52"/>
                  <a:sym typeface="Arial"/>
                </a:rPr>
                <a:t>быстрые сроки рассмотрения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latin typeface="Circe" panose="020B0502020203020203" pitchFamily="34" charset="-52"/>
                  <a:sym typeface="Arial"/>
                </a:rPr>
                <a:t>возможность получения денежных средств ДО прохождения налоговой проверки (10 дней с даты подачи декларации)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latin typeface="Circe" panose="020B0502020203020203" pitchFamily="34" charset="-52"/>
                  <a:sym typeface="Arial"/>
                </a:rPr>
                <a:t>ставки комиссии ниже, чем ставки по кредитам на пополнение оборотных средств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tx1"/>
                  </a:solidFill>
                  <a:latin typeface="Circe" panose="020B0502020203020203" pitchFamily="34" charset="-52"/>
                  <a:sym typeface="Arial"/>
                </a:rPr>
                <a:t>повышение эффективности деятельности предприятия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92152072-80BE-4519-8A3F-AB2B0C5FE054}"/>
              </a:ext>
            </a:extLst>
          </p:cNvPr>
          <p:cNvGrpSpPr/>
          <p:nvPr/>
        </p:nvGrpSpPr>
        <p:grpSpPr>
          <a:xfrm>
            <a:off x="6270607" y="1569507"/>
            <a:ext cx="5252785" cy="1512159"/>
            <a:chOff x="6331518" y="4224499"/>
            <a:chExt cx="5252785" cy="1512159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35D5183B-5C60-41D0-BD9C-92D7F8575C3C}"/>
                </a:ext>
              </a:extLst>
            </p:cNvPr>
            <p:cNvSpPr/>
            <p:nvPr/>
          </p:nvSpPr>
          <p:spPr>
            <a:xfrm>
              <a:off x="6371412" y="4675609"/>
              <a:ext cx="5088587" cy="10610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>
                <a:buClr>
                  <a:srgbClr val="0070C0"/>
                </a:buClr>
              </a:pPr>
              <a:r>
                <a:rPr lang="ru-RU" sz="1400" dirty="0">
                  <a:solidFill>
                    <a:schemeClr val="tx1"/>
                  </a:solidFill>
                  <a:latin typeface="Circe" panose="020B0502020203020203" pitchFamily="34" charset="-52"/>
                  <a:sym typeface="Arial"/>
                </a:rPr>
                <a:t>Продукт направлен на ускоренное получение из бюджета РФ суммы НДС по реализованным экспортным контрактам</a:t>
              </a:r>
              <a:endParaRPr lang="ru-RU" sz="1400" dirty="0">
                <a:solidFill>
                  <a:schemeClr val="tx1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9E8E5A9F-65E5-4A0C-9BC9-8C1F1505DBDA}"/>
                </a:ext>
              </a:extLst>
            </p:cNvPr>
            <p:cNvSpPr/>
            <p:nvPr/>
          </p:nvSpPr>
          <p:spPr>
            <a:xfrm>
              <a:off x="6331518" y="4224499"/>
              <a:ext cx="5252785" cy="233566"/>
            </a:xfrm>
            <a:prstGeom prst="rect">
              <a:avLst/>
            </a:prstGeom>
            <a:gradFill>
              <a:gsLst>
                <a:gs pos="38000">
                  <a:srgbClr val="3871C0"/>
                </a:gs>
                <a:gs pos="0">
                  <a:srgbClr val="002060"/>
                </a:gs>
                <a:gs pos="86000">
                  <a:srgbClr val="3871C0">
                    <a:alpha val="85000"/>
                  </a:srgbClr>
                </a:gs>
                <a:gs pos="100000">
                  <a:srgbClr val="3871C0">
                    <a:alpha val="63000"/>
                  </a:srgbClr>
                </a:gs>
              </a:gsLst>
              <a:lin ang="2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200" dirty="0">
                <a:latin typeface="Circe Bold" panose="020B0602020203020203" pitchFamily="34" charset="-52"/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159E4C80-1CC9-41B1-A656-0CF1407F5A5F}"/>
                </a:ext>
              </a:extLst>
            </p:cNvPr>
            <p:cNvSpPr/>
            <p:nvPr/>
          </p:nvSpPr>
          <p:spPr>
            <a:xfrm>
              <a:off x="6371412" y="4263667"/>
              <a:ext cx="5140967" cy="1802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>
                <a:buClr>
                  <a:srgbClr val="3871C0"/>
                </a:buClr>
              </a:pPr>
              <a:r>
                <a:rPr lang="ru-RU" sz="1400" b="1" dirty="0">
                  <a:solidFill>
                    <a:schemeClr val="bg1"/>
                  </a:solidFill>
                  <a:latin typeface="Circe Bold" panose="020B0602020203020203" pitchFamily="34" charset="-52"/>
                  <a:cs typeface="Arial" panose="020B0604020202020204" pitchFamily="34" charset="0"/>
                </a:rPr>
                <a:t>Цели:</a:t>
              </a:r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117C9508-E674-4CFD-9121-6832EC31724C}"/>
              </a:ext>
            </a:extLst>
          </p:cNvPr>
          <p:cNvSpPr/>
          <p:nvPr/>
        </p:nvSpPr>
        <p:spPr>
          <a:xfrm>
            <a:off x="6979784" y="4200409"/>
            <a:ext cx="3731438" cy="977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spcBef>
                <a:spcPts val="1200"/>
              </a:spcBef>
              <a:buClr>
                <a:srgbClr val="3871C0"/>
              </a:buClr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Срок рассмотрения</a:t>
            </a:r>
          </a:p>
          <a:p>
            <a:pPr>
              <a:buClr>
                <a:srgbClr val="3871C0"/>
              </a:buClr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irce Extra Bold" panose="020B0802020203020203" pitchFamily="34" charset="-52"/>
                <a:cs typeface="Arial" panose="020B0604020202020204" pitchFamily="34" charset="0"/>
              </a:rPr>
              <a:t>10 рабочих дней</a:t>
            </a:r>
          </a:p>
          <a:p>
            <a:pPr>
              <a:buClr>
                <a:srgbClr val="3871C0"/>
              </a:buClr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irce" panose="020B0502020203020203" pitchFamily="34" charset="-52"/>
              </a:rPr>
              <a:t>с даты предоставления полного пакета документов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Circe Extra Bold" panose="020B0802020203020203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7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араллелограмм 42">
            <a:extLst>
              <a:ext uri="{FF2B5EF4-FFF2-40B4-BE49-F238E27FC236}">
                <a16:creationId xmlns:a16="http://schemas.microsoft.com/office/drawing/2014/main" id="{C771C427-4A44-4BB4-AA20-9A8A03DF54FB}"/>
              </a:ext>
            </a:extLst>
          </p:cNvPr>
          <p:cNvSpPr/>
          <p:nvPr/>
        </p:nvSpPr>
        <p:spPr>
          <a:xfrm>
            <a:off x="10306061" y="6308725"/>
            <a:ext cx="1023319" cy="549275"/>
          </a:xfrm>
          <a:prstGeom prst="parallelogram">
            <a:avLst>
              <a:gd name="adj" fmla="val 10303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араллелограмм 26">
            <a:extLst>
              <a:ext uri="{FF2B5EF4-FFF2-40B4-BE49-F238E27FC236}">
                <a16:creationId xmlns:a16="http://schemas.microsoft.com/office/drawing/2014/main" id="{9EE65536-BE36-4230-9C8A-457196D7A933}"/>
              </a:ext>
            </a:extLst>
          </p:cNvPr>
          <p:cNvSpPr/>
          <p:nvPr/>
        </p:nvSpPr>
        <p:spPr>
          <a:xfrm>
            <a:off x="8610603" y="6312175"/>
            <a:ext cx="1023319" cy="545825"/>
          </a:xfrm>
          <a:prstGeom prst="parallelogram">
            <a:avLst>
              <a:gd name="adj" fmla="val 10303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F0C9FC53-D655-492F-82BF-858E48E9BFC9}"/>
              </a:ext>
            </a:extLst>
          </p:cNvPr>
          <p:cNvSpPr/>
          <p:nvPr/>
        </p:nvSpPr>
        <p:spPr>
          <a:xfrm rot="8100000">
            <a:off x="11546869" y="5377256"/>
            <a:ext cx="864000" cy="252000"/>
          </a:xfrm>
          <a:prstGeom prst="trapezoid">
            <a:avLst>
              <a:gd name="adj" fmla="val 10014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Трапеция 9">
            <a:extLst>
              <a:ext uri="{FF2B5EF4-FFF2-40B4-BE49-F238E27FC236}">
                <a16:creationId xmlns:a16="http://schemas.microsoft.com/office/drawing/2014/main" id="{50DE28D1-8FE8-47A7-A1A9-24E797BAE308}"/>
              </a:ext>
            </a:extLst>
          </p:cNvPr>
          <p:cNvSpPr/>
          <p:nvPr/>
        </p:nvSpPr>
        <p:spPr>
          <a:xfrm rot="8100000">
            <a:off x="8483600" y="4958537"/>
            <a:ext cx="4861425" cy="1247585"/>
          </a:xfrm>
          <a:prstGeom prst="trapezoid">
            <a:avLst>
              <a:gd name="adj" fmla="val 100143"/>
            </a:avLst>
          </a:prstGeom>
          <a:solidFill>
            <a:srgbClr val="387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оловина рамки 37">
            <a:extLst>
              <a:ext uri="{FF2B5EF4-FFF2-40B4-BE49-F238E27FC236}">
                <a16:creationId xmlns:a16="http://schemas.microsoft.com/office/drawing/2014/main" id="{9F445FBF-B1B0-42B5-B658-CC5CA0D020D6}"/>
              </a:ext>
            </a:extLst>
          </p:cNvPr>
          <p:cNvSpPr/>
          <p:nvPr/>
        </p:nvSpPr>
        <p:spPr>
          <a:xfrm rot="16200000">
            <a:off x="451744" y="6253056"/>
            <a:ext cx="347603" cy="319910"/>
          </a:xfrm>
          <a:prstGeom prst="halfFrame">
            <a:avLst>
              <a:gd name="adj1" fmla="val 18872"/>
              <a:gd name="adj2" fmla="val 18356"/>
            </a:avLst>
          </a:prstGeom>
          <a:solidFill>
            <a:srgbClr val="CC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оловина рамки 35">
            <a:extLst>
              <a:ext uri="{FF2B5EF4-FFF2-40B4-BE49-F238E27FC236}">
                <a16:creationId xmlns:a16="http://schemas.microsoft.com/office/drawing/2014/main" id="{B05ED1C6-9A72-4F8E-BC99-9A1692B5D81E}"/>
              </a:ext>
            </a:extLst>
          </p:cNvPr>
          <p:cNvSpPr/>
          <p:nvPr/>
        </p:nvSpPr>
        <p:spPr>
          <a:xfrm rot="5400000">
            <a:off x="11276239" y="146507"/>
            <a:ext cx="342901" cy="342901"/>
          </a:xfrm>
          <a:prstGeom prst="halfFrame">
            <a:avLst>
              <a:gd name="adj1" fmla="val 18872"/>
              <a:gd name="adj2" fmla="val 18356"/>
            </a:avLst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1083BD-E5B1-4771-B497-5A0DD0138BB6}"/>
              </a:ext>
            </a:extLst>
          </p:cNvPr>
          <p:cNvSpPr txBox="1"/>
          <p:nvPr/>
        </p:nvSpPr>
        <p:spPr>
          <a:xfrm>
            <a:off x="337469" y="171102"/>
            <a:ext cx="22829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1B5FAE"/>
                </a:solidFill>
                <a:latin typeface="Arial"/>
                <a:cs typeface="Arial"/>
              </a:rPr>
              <a:t>РОССИЙСКИЙ ЭКСПОРТНЫЙ ЦЕНТР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38F7518-81B6-43E9-BCB5-E20BB3A0FBEA}"/>
              </a:ext>
            </a:extLst>
          </p:cNvPr>
          <p:cNvSpPr/>
          <p:nvPr/>
        </p:nvSpPr>
        <p:spPr>
          <a:xfrm flipV="1">
            <a:off x="0" y="250142"/>
            <a:ext cx="366889" cy="92717"/>
          </a:xfrm>
          <a:prstGeom prst="rect">
            <a:avLst/>
          </a:prstGeom>
          <a:solidFill>
            <a:srgbClr val="1B5FA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674CEB5-614F-4ED4-8FFA-8539376A5F27}"/>
              </a:ext>
            </a:extLst>
          </p:cNvPr>
          <p:cNvSpPr/>
          <p:nvPr/>
        </p:nvSpPr>
        <p:spPr>
          <a:xfrm flipV="1">
            <a:off x="11825111" y="250142"/>
            <a:ext cx="366889" cy="92717"/>
          </a:xfrm>
          <a:prstGeom prst="rect">
            <a:avLst/>
          </a:prstGeom>
          <a:solidFill>
            <a:srgbClr val="1B5FA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FCE2848-B2F1-4519-8A02-65F655E9988A}"/>
              </a:ext>
            </a:extLst>
          </p:cNvPr>
          <p:cNvSpPr/>
          <p:nvPr/>
        </p:nvSpPr>
        <p:spPr>
          <a:xfrm>
            <a:off x="625545" y="653022"/>
            <a:ext cx="264207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dirty="0">
                <a:solidFill>
                  <a:srgbClr val="0070C0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Страхование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7A075C-B9D5-45FF-B3FC-FF4A3F28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669" y="6347590"/>
            <a:ext cx="2743200" cy="365125"/>
          </a:xfrm>
        </p:spPr>
        <p:txBody>
          <a:bodyPr/>
          <a:lstStyle/>
          <a:p>
            <a:fld id="{54D7D6DB-1E1A-4F21-B57B-8924A091A6CF}" type="slidenum">
              <a:rPr lang="ru-RU" sz="1400">
                <a:solidFill>
                  <a:srgbClr val="3871C0"/>
                </a:solidFill>
                <a:latin typeface="Circe Bold" panose="020B0602020203020203" pitchFamily="34" charset="-52"/>
                <a:ea typeface="Roboto" panose="02000000000000000000" pitchFamily="2" charset="0"/>
                <a:cs typeface="Arial" panose="020B0604020202020204" pitchFamily="34" charset="0"/>
              </a:rPr>
              <a:pPr/>
              <a:t>8</a:t>
            </a:fld>
            <a:endParaRPr lang="ru-RU" sz="1400" dirty="0">
              <a:solidFill>
                <a:srgbClr val="3871C0"/>
              </a:solidFill>
              <a:latin typeface="Circe Bold" panose="020B0602020203020203" pitchFamily="34" charset="-52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182EA98-D2A8-4E96-915D-B3D229C7FE36}"/>
              </a:ext>
            </a:extLst>
          </p:cNvPr>
          <p:cNvGrpSpPr/>
          <p:nvPr/>
        </p:nvGrpSpPr>
        <p:grpSpPr>
          <a:xfrm>
            <a:off x="234061" y="1309288"/>
            <a:ext cx="5605444" cy="1240396"/>
            <a:chOff x="216976" y="1468344"/>
            <a:chExt cx="5605444" cy="1240396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BE40257-AE1F-443D-8F82-72EF42689BA1}"/>
                </a:ext>
              </a:extLst>
            </p:cNvPr>
            <p:cNvSpPr/>
            <p:nvPr/>
          </p:nvSpPr>
          <p:spPr>
            <a:xfrm>
              <a:off x="625546" y="1468344"/>
              <a:ext cx="5191078" cy="233566"/>
            </a:xfrm>
            <a:prstGeom prst="rect">
              <a:avLst/>
            </a:prstGeom>
            <a:gradFill>
              <a:gsLst>
                <a:gs pos="38000">
                  <a:srgbClr val="3871C0"/>
                </a:gs>
                <a:gs pos="0">
                  <a:srgbClr val="002060"/>
                </a:gs>
                <a:gs pos="86000">
                  <a:srgbClr val="3871C0">
                    <a:alpha val="85000"/>
                  </a:srgbClr>
                </a:gs>
                <a:gs pos="100000">
                  <a:srgbClr val="3871C0">
                    <a:alpha val="63000"/>
                  </a:srgbClr>
                </a:gs>
              </a:gsLst>
              <a:lin ang="2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200" dirty="0">
                <a:latin typeface="Circe Bold" panose="020B0602020203020203" pitchFamily="34" charset="-52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F889E0ED-DDE6-408A-819B-3BF5FAB3EC6B}"/>
                </a:ext>
              </a:extLst>
            </p:cNvPr>
            <p:cNvSpPr/>
            <p:nvPr/>
          </p:nvSpPr>
          <p:spPr>
            <a:xfrm>
              <a:off x="681453" y="1494979"/>
              <a:ext cx="5140967" cy="1802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r>
                <a:rPr lang="ru-RU" sz="1400" b="1" dirty="0">
                  <a:solidFill>
                    <a:schemeClr val="bg1"/>
                  </a:solidFill>
                  <a:latin typeface="Circe Bold" panose="020B0602020203020203" pitchFamily="34" charset="-52"/>
                  <a:cs typeface="Arial"/>
                </a:rPr>
                <a:t>Страхование. Краткосрочная дебиторская задолженность</a:t>
              </a:r>
              <a:endParaRPr lang="ru-RU" sz="14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D935FAE-DACA-4A0F-ABC3-DFB441A33434}"/>
                </a:ext>
              </a:extLst>
            </p:cNvPr>
            <p:cNvSpPr txBox="1"/>
            <p:nvPr/>
          </p:nvSpPr>
          <p:spPr>
            <a:xfrm>
              <a:off x="595941" y="1754633"/>
              <a:ext cx="51065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Circe" panose="020B0502020203020203" pitchFamily="34" charset="-52"/>
                </a:rPr>
                <a:t>Продукт позволяет российским производителям и дистрибьюторам, осуществляющим экспортную деятельность, застраховать риски не получения платежа со стороны иностранных покупателей</a:t>
              </a:r>
              <a:endParaRPr lang="ru-RU" sz="1400" b="1" dirty="0">
                <a:latin typeface="Circe" panose="020B0502020203020203" pitchFamily="34" charset="-52"/>
                <a:cs typeface="Arial"/>
              </a:endParaRPr>
            </a:p>
          </p:txBody>
        </p:sp>
        <p:sp>
          <p:nvSpPr>
            <p:cNvPr id="2" name="Блок-схема: решение 1">
              <a:extLst>
                <a:ext uri="{FF2B5EF4-FFF2-40B4-BE49-F238E27FC236}">
                  <a16:creationId xmlns:a16="http://schemas.microsoft.com/office/drawing/2014/main" id="{F399CF0F-1BE9-4CCA-AC56-A2D4404E6A8D}"/>
                </a:ext>
              </a:extLst>
            </p:cNvPr>
            <p:cNvSpPr/>
            <p:nvPr/>
          </p:nvSpPr>
          <p:spPr>
            <a:xfrm>
              <a:off x="216976" y="1494979"/>
              <a:ext cx="120493" cy="230832"/>
            </a:xfrm>
            <a:prstGeom prst="flowChartDecisi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4ABB9E0-8C09-4FE0-8FBD-D4DB51786C1D}"/>
              </a:ext>
            </a:extLst>
          </p:cNvPr>
          <p:cNvGrpSpPr/>
          <p:nvPr/>
        </p:nvGrpSpPr>
        <p:grpSpPr>
          <a:xfrm>
            <a:off x="6129914" y="3342947"/>
            <a:ext cx="5607753" cy="1656770"/>
            <a:chOff x="288902" y="2440709"/>
            <a:chExt cx="5607753" cy="1656770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9038ED14-52B6-429B-A138-23132AE2EFC9}"/>
                </a:ext>
              </a:extLst>
            </p:cNvPr>
            <p:cNvGrpSpPr/>
            <p:nvPr/>
          </p:nvGrpSpPr>
          <p:grpSpPr>
            <a:xfrm>
              <a:off x="642063" y="2453600"/>
              <a:ext cx="5174561" cy="217941"/>
              <a:chOff x="545513" y="3946854"/>
              <a:chExt cx="5174561" cy="217941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4BAF8C60-AD2F-4701-B0BD-079E4F98C262}"/>
                  </a:ext>
                </a:extLst>
              </p:cNvPr>
              <p:cNvSpPr/>
              <p:nvPr/>
            </p:nvSpPr>
            <p:spPr>
              <a:xfrm>
                <a:off x="545513" y="3948795"/>
                <a:ext cx="5174561" cy="216000"/>
              </a:xfrm>
              <a:prstGeom prst="rect">
                <a:avLst/>
              </a:prstGeom>
              <a:gradFill>
                <a:gsLst>
                  <a:gs pos="38000">
                    <a:srgbClr val="3871C0"/>
                  </a:gs>
                  <a:gs pos="0">
                    <a:srgbClr val="002060"/>
                  </a:gs>
                  <a:gs pos="86000">
                    <a:srgbClr val="3871C0">
                      <a:alpha val="85000"/>
                    </a:srgbClr>
                  </a:gs>
                  <a:gs pos="100000">
                    <a:srgbClr val="3871C0">
                      <a:alpha val="63000"/>
                    </a:srgbClr>
                  </a:gs>
                </a:gsLst>
                <a:lin ang="2400000" scaled="0"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ru-RU" sz="1200" dirty="0">
                  <a:latin typeface="Circe Bold" panose="020B0602020203020203" pitchFamily="34" charset="-52"/>
                </a:endParaRPr>
              </a:p>
            </p:txBody>
          </p:sp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8E36C360-4F4B-4B81-87FC-C60FBB702EA6}"/>
                  </a:ext>
                </a:extLst>
              </p:cNvPr>
              <p:cNvSpPr/>
              <p:nvPr/>
            </p:nvSpPr>
            <p:spPr>
              <a:xfrm>
                <a:off x="625545" y="3946854"/>
                <a:ext cx="5094529" cy="14510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r>
                  <a:rPr lang="ru-RU" sz="1400" b="1" dirty="0">
                    <a:solidFill>
                      <a:schemeClr val="bg1"/>
                    </a:solidFill>
                    <a:latin typeface="Circe Bold" panose="020B0602020203020203" pitchFamily="34" charset="-52"/>
                    <a:cs typeface="Arial"/>
                  </a:rPr>
                  <a:t>Страхование обязательств принципала по гарантии</a:t>
                </a:r>
                <a:endParaRPr lang="ru-RU" sz="1400" dirty="0">
                  <a:solidFill>
                    <a:schemeClr val="bg1"/>
                  </a:solidFill>
                  <a:latin typeface="Circe Bold" panose="020B0602020203020203" pitchFamily="34" charset="-52"/>
                </a:endParaRPr>
              </a:p>
            </p:txBody>
          </p:sp>
        </p:grp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F448E34-33A8-4648-9725-99FC8C827933}"/>
                </a:ext>
              </a:extLst>
            </p:cNvPr>
            <p:cNvSpPr/>
            <p:nvPr/>
          </p:nvSpPr>
          <p:spPr>
            <a:xfrm>
              <a:off x="722095" y="2712484"/>
              <a:ext cx="517456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Circe" panose="020B0502020203020203" pitchFamily="34" charset="-52"/>
                </a:rPr>
                <a:t>Продукт позволяет банку, выпускающему гарантию в рамках экспортного контракта по поручению принципала, минимизировать риски путем страхования возможных убытков, которые могут появиться в связи с неисполнением принципалом своего обязательства возместить гаранту выплаченные по требованию суммы в рамках такой гарантии</a:t>
              </a:r>
              <a:endParaRPr lang="ru-RU" sz="1400" b="1" dirty="0">
                <a:latin typeface="Circe" panose="020B0502020203020203" pitchFamily="34" charset="-52"/>
                <a:cs typeface="Arial"/>
              </a:endParaRPr>
            </a:p>
          </p:txBody>
        </p:sp>
        <p:sp>
          <p:nvSpPr>
            <p:cNvPr id="37" name="Блок-схема: решение 36">
              <a:extLst>
                <a:ext uri="{FF2B5EF4-FFF2-40B4-BE49-F238E27FC236}">
                  <a16:creationId xmlns:a16="http://schemas.microsoft.com/office/drawing/2014/main" id="{F3855A37-D931-4191-8955-A976AEA21620}"/>
                </a:ext>
              </a:extLst>
            </p:cNvPr>
            <p:cNvSpPr/>
            <p:nvPr/>
          </p:nvSpPr>
          <p:spPr>
            <a:xfrm>
              <a:off x="288902" y="2440709"/>
              <a:ext cx="120493" cy="230832"/>
            </a:xfrm>
            <a:prstGeom prst="flowChartDecisi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67F2147-9342-41BC-938C-D495908F7F12}"/>
              </a:ext>
            </a:extLst>
          </p:cNvPr>
          <p:cNvGrpSpPr/>
          <p:nvPr/>
        </p:nvGrpSpPr>
        <p:grpSpPr>
          <a:xfrm>
            <a:off x="234061" y="3345588"/>
            <a:ext cx="5536442" cy="1277877"/>
            <a:chOff x="277605" y="3388663"/>
            <a:chExt cx="5536442" cy="1277877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4BA90ED7-1E98-4647-9A24-C96CE7A92C23}"/>
                </a:ext>
              </a:extLst>
            </p:cNvPr>
            <p:cNvGrpSpPr/>
            <p:nvPr/>
          </p:nvGrpSpPr>
          <p:grpSpPr>
            <a:xfrm>
              <a:off x="639486" y="3388663"/>
              <a:ext cx="5174561" cy="217941"/>
              <a:chOff x="545513" y="3946854"/>
              <a:chExt cx="5174561" cy="217941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807C58B1-6BAE-4E7B-968F-74517151118B}"/>
                  </a:ext>
                </a:extLst>
              </p:cNvPr>
              <p:cNvSpPr/>
              <p:nvPr/>
            </p:nvSpPr>
            <p:spPr>
              <a:xfrm>
                <a:off x="545513" y="3948795"/>
                <a:ext cx="5174561" cy="216000"/>
              </a:xfrm>
              <a:prstGeom prst="rect">
                <a:avLst/>
              </a:prstGeom>
              <a:gradFill>
                <a:gsLst>
                  <a:gs pos="38000">
                    <a:srgbClr val="3871C0"/>
                  </a:gs>
                  <a:gs pos="0">
                    <a:srgbClr val="002060"/>
                  </a:gs>
                  <a:gs pos="86000">
                    <a:srgbClr val="3871C0">
                      <a:alpha val="85000"/>
                    </a:srgbClr>
                  </a:gs>
                  <a:gs pos="100000">
                    <a:srgbClr val="3871C0">
                      <a:alpha val="63000"/>
                    </a:srgbClr>
                  </a:gs>
                </a:gsLst>
                <a:lin ang="2400000" scaled="0"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ru-RU" sz="1200" dirty="0">
                  <a:latin typeface="Circe Bold" panose="020B0602020203020203" pitchFamily="34" charset="-52"/>
                </a:endParaRPr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102DC70A-EB42-4369-9E21-264DF4E3CCC8}"/>
                  </a:ext>
                </a:extLst>
              </p:cNvPr>
              <p:cNvSpPr/>
              <p:nvPr/>
            </p:nvSpPr>
            <p:spPr>
              <a:xfrm>
                <a:off x="625545" y="3946854"/>
                <a:ext cx="5094529" cy="14510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r>
                  <a:rPr lang="ru-RU" sz="1400" b="1" dirty="0">
                    <a:solidFill>
                      <a:schemeClr val="bg1"/>
                    </a:solidFill>
                    <a:latin typeface="Circe Bold" panose="020B0602020203020203" pitchFamily="34" charset="-52"/>
                    <a:cs typeface="Arial"/>
                  </a:rPr>
                  <a:t>Страхование авансовых платежей</a:t>
                </a:r>
                <a:endParaRPr lang="ru-RU" sz="1400" dirty="0">
                  <a:solidFill>
                    <a:schemeClr val="bg1"/>
                  </a:solidFill>
                  <a:latin typeface="Circe Bold" panose="020B0602020203020203" pitchFamily="34" charset="-52"/>
                </a:endParaRPr>
              </a:p>
            </p:txBody>
          </p:sp>
        </p:grp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15CE7677-2FD8-49D8-A975-01AC8BF58C10}"/>
                </a:ext>
              </a:extLst>
            </p:cNvPr>
            <p:cNvSpPr/>
            <p:nvPr/>
          </p:nvSpPr>
          <p:spPr>
            <a:xfrm>
              <a:off x="639486" y="3712433"/>
              <a:ext cx="517456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Circe" panose="020B0502020203020203" pitchFamily="34" charset="-52"/>
                </a:rPr>
                <a:t>Решение для российских импортеров иностранных товаров (работ, услуг) или иностранных покупателей российских товаров в части страхования от риска невыполнения поставщиками обязательств по возврату авансового платежа</a:t>
              </a:r>
              <a:endParaRPr lang="ru-RU" sz="1400" b="1" dirty="0">
                <a:latin typeface="Circe" panose="020B0502020203020203" pitchFamily="34" charset="-52"/>
                <a:cs typeface="Arial"/>
              </a:endParaRPr>
            </a:p>
          </p:txBody>
        </p:sp>
        <p:sp>
          <p:nvSpPr>
            <p:cNvPr id="50" name="Блок-схема: решение 49">
              <a:extLst>
                <a:ext uri="{FF2B5EF4-FFF2-40B4-BE49-F238E27FC236}">
                  <a16:creationId xmlns:a16="http://schemas.microsoft.com/office/drawing/2014/main" id="{E03B6C44-450F-4D73-90E3-8D305E89BFAF}"/>
                </a:ext>
              </a:extLst>
            </p:cNvPr>
            <p:cNvSpPr/>
            <p:nvPr/>
          </p:nvSpPr>
          <p:spPr>
            <a:xfrm>
              <a:off x="277605" y="3393438"/>
              <a:ext cx="120493" cy="230832"/>
            </a:xfrm>
            <a:prstGeom prst="flowChartDecisi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C0030AE-1244-42F8-9A88-BDED7077D532}"/>
              </a:ext>
            </a:extLst>
          </p:cNvPr>
          <p:cNvGrpSpPr/>
          <p:nvPr/>
        </p:nvGrpSpPr>
        <p:grpSpPr>
          <a:xfrm>
            <a:off x="6129913" y="1284595"/>
            <a:ext cx="6243522" cy="1449554"/>
            <a:chOff x="243816" y="4576556"/>
            <a:chExt cx="6243522" cy="1449554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BA871310-0D40-4D1A-9D0C-BFDA1C76F429}"/>
                </a:ext>
              </a:extLst>
            </p:cNvPr>
            <p:cNvSpPr/>
            <p:nvPr/>
          </p:nvSpPr>
          <p:spPr>
            <a:xfrm>
              <a:off x="660160" y="4591953"/>
              <a:ext cx="5149123" cy="465908"/>
            </a:xfrm>
            <a:prstGeom prst="rect">
              <a:avLst/>
            </a:prstGeom>
            <a:gradFill>
              <a:gsLst>
                <a:gs pos="38000">
                  <a:srgbClr val="3871C0"/>
                </a:gs>
                <a:gs pos="0">
                  <a:srgbClr val="002060"/>
                </a:gs>
                <a:gs pos="86000">
                  <a:srgbClr val="3871C0">
                    <a:alpha val="85000"/>
                  </a:srgbClr>
                </a:gs>
                <a:gs pos="100000">
                  <a:srgbClr val="3871C0">
                    <a:alpha val="63000"/>
                  </a:srgbClr>
                </a:gs>
              </a:gsLst>
              <a:lin ang="2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200" dirty="0">
                <a:latin typeface="Circe Bold" panose="020B0602020203020203" pitchFamily="34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DA6A150C-052A-4D07-9750-C42A35CF8BD5}"/>
                </a:ext>
              </a:extLst>
            </p:cNvPr>
            <p:cNvSpPr/>
            <p:nvPr/>
          </p:nvSpPr>
          <p:spPr>
            <a:xfrm>
              <a:off x="699187" y="4599387"/>
              <a:ext cx="4863324" cy="4113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r>
                <a:rPr lang="ru-RU" sz="1400" b="1" dirty="0">
                  <a:solidFill>
                    <a:schemeClr val="bg1"/>
                  </a:solidFill>
                  <a:latin typeface="Circe Bold" panose="020B0602020203020203" pitchFamily="34" charset="-52"/>
                  <a:cs typeface="Arial"/>
                </a:rPr>
                <a:t>Страхование. Кредит на пополнение оборотных средств экспортера</a:t>
              </a:r>
              <a:endParaRPr lang="ru-RU" sz="14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CFD0D3B-640C-4A5A-8E8B-AF8E115234DB}"/>
                </a:ext>
              </a:extLst>
            </p:cNvPr>
            <p:cNvSpPr/>
            <p:nvPr/>
          </p:nvSpPr>
          <p:spPr>
            <a:xfrm>
              <a:off x="699187" y="5072003"/>
              <a:ext cx="578815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Circe" panose="020B0502020203020203" pitchFamily="34" charset="-52"/>
                </a:rPr>
                <a:t>Продукт предназначен для защиты российской или иностранной финансовой организации от риска невозврата кредита (и процентов по нему), предоставленного российскому экспортеру на цели исполнения экспортного контракта</a:t>
              </a:r>
              <a:endParaRPr lang="ru-RU" sz="1400" dirty="0">
                <a:cs typeface="Arial"/>
              </a:endParaRPr>
            </a:p>
          </p:txBody>
        </p:sp>
        <p:sp>
          <p:nvSpPr>
            <p:cNvPr id="51" name="Блок-схема: решение 50">
              <a:extLst>
                <a:ext uri="{FF2B5EF4-FFF2-40B4-BE49-F238E27FC236}">
                  <a16:creationId xmlns:a16="http://schemas.microsoft.com/office/drawing/2014/main" id="{DC22E522-7E9D-4614-8987-E9CD4117B73F}"/>
                </a:ext>
              </a:extLst>
            </p:cNvPr>
            <p:cNvSpPr/>
            <p:nvPr/>
          </p:nvSpPr>
          <p:spPr>
            <a:xfrm>
              <a:off x="243816" y="4576556"/>
              <a:ext cx="120493" cy="230832"/>
            </a:xfrm>
            <a:prstGeom prst="flowChartDecisi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ED7A6E9-223C-48D5-9749-60943CF9A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015" y="270516"/>
            <a:ext cx="1068593" cy="30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3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араллелограмм 42">
            <a:extLst>
              <a:ext uri="{FF2B5EF4-FFF2-40B4-BE49-F238E27FC236}">
                <a16:creationId xmlns:a16="http://schemas.microsoft.com/office/drawing/2014/main" id="{C771C427-4A44-4BB4-AA20-9A8A03DF54FB}"/>
              </a:ext>
            </a:extLst>
          </p:cNvPr>
          <p:cNvSpPr/>
          <p:nvPr/>
        </p:nvSpPr>
        <p:spPr>
          <a:xfrm>
            <a:off x="10306061" y="6308725"/>
            <a:ext cx="1023319" cy="549275"/>
          </a:xfrm>
          <a:prstGeom prst="parallelogram">
            <a:avLst>
              <a:gd name="adj" fmla="val 10303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араллелограмм 26">
            <a:extLst>
              <a:ext uri="{FF2B5EF4-FFF2-40B4-BE49-F238E27FC236}">
                <a16:creationId xmlns:a16="http://schemas.microsoft.com/office/drawing/2014/main" id="{9EE65536-BE36-4230-9C8A-457196D7A933}"/>
              </a:ext>
            </a:extLst>
          </p:cNvPr>
          <p:cNvSpPr/>
          <p:nvPr/>
        </p:nvSpPr>
        <p:spPr>
          <a:xfrm>
            <a:off x="8610603" y="6312175"/>
            <a:ext cx="1023319" cy="545825"/>
          </a:xfrm>
          <a:prstGeom prst="parallelogram">
            <a:avLst>
              <a:gd name="adj" fmla="val 10303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Трапеция 62">
            <a:extLst>
              <a:ext uri="{FF2B5EF4-FFF2-40B4-BE49-F238E27FC236}">
                <a16:creationId xmlns:a16="http://schemas.microsoft.com/office/drawing/2014/main" id="{F0C9FC53-D655-492F-82BF-858E48E9BFC9}"/>
              </a:ext>
            </a:extLst>
          </p:cNvPr>
          <p:cNvSpPr/>
          <p:nvPr/>
        </p:nvSpPr>
        <p:spPr>
          <a:xfrm rot="8100000">
            <a:off x="11546869" y="5377256"/>
            <a:ext cx="864000" cy="252000"/>
          </a:xfrm>
          <a:prstGeom prst="trapezoid">
            <a:avLst>
              <a:gd name="adj" fmla="val 10014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Трапеция 9">
            <a:extLst>
              <a:ext uri="{FF2B5EF4-FFF2-40B4-BE49-F238E27FC236}">
                <a16:creationId xmlns:a16="http://schemas.microsoft.com/office/drawing/2014/main" id="{50DE28D1-8FE8-47A7-A1A9-24E797BAE308}"/>
              </a:ext>
            </a:extLst>
          </p:cNvPr>
          <p:cNvSpPr/>
          <p:nvPr/>
        </p:nvSpPr>
        <p:spPr>
          <a:xfrm rot="8100000">
            <a:off x="8483600" y="4958537"/>
            <a:ext cx="4861425" cy="1247585"/>
          </a:xfrm>
          <a:prstGeom prst="trapezoid">
            <a:avLst>
              <a:gd name="adj" fmla="val 100143"/>
            </a:avLst>
          </a:prstGeom>
          <a:solidFill>
            <a:srgbClr val="387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оловина рамки 37">
            <a:extLst>
              <a:ext uri="{FF2B5EF4-FFF2-40B4-BE49-F238E27FC236}">
                <a16:creationId xmlns:a16="http://schemas.microsoft.com/office/drawing/2014/main" id="{9F445FBF-B1B0-42B5-B658-CC5CA0D020D6}"/>
              </a:ext>
            </a:extLst>
          </p:cNvPr>
          <p:cNvSpPr/>
          <p:nvPr/>
        </p:nvSpPr>
        <p:spPr>
          <a:xfrm rot="16200000">
            <a:off x="451744" y="6253056"/>
            <a:ext cx="347603" cy="319910"/>
          </a:xfrm>
          <a:prstGeom prst="halfFrame">
            <a:avLst>
              <a:gd name="adj1" fmla="val 18872"/>
              <a:gd name="adj2" fmla="val 18356"/>
            </a:avLst>
          </a:prstGeom>
          <a:solidFill>
            <a:srgbClr val="CCD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оловина рамки 35">
            <a:extLst>
              <a:ext uri="{FF2B5EF4-FFF2-40B4-BE49-F238E27FC236}">
                <a16:creationId xmlns:a16="http://schemas.microsoft.com/office/drawing/2014/main" id="{B05ED1C6-9A72-4F8E-BC99-9A1692B5D81E}"/>
              </a:ext>
            </a:extLst>
          </p:cNvPr>
          <p:cNvSpPr/>
          <p:nvPr/>
        </p:nvSpPr>
        <p:spPr>
          <a:xfrm rot="5400000">
            <a:off x="11276239" y="146507"/>
            <a:ext cx="342901" cy="342901"/>
          </a:xfrm>
          <a:prstGeom prst="halfFrame">
            <a:avLst>
              <a:gd name="adj1" fmla="val 18872"/>
              <a:gd name="adj2" fmla="val 18356"/>
            </a:avLst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1083BD-E5B1-4771-B497-5A0DD0138BB6}"/>
              </a:ext>
            </a:extLst>
          </p:cNvPr>
          <p:cNvSpPr txBox="1"/>
          <p:nvPr/>
        </p:nvSpPr>
        <p:spPr>
          <a:xfrm>
            <a:off x="337469" y="171102"/>
            <a:ext cx="22829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1B5FAE"/>
                </a:solidFill>
                <a:latin typeface="Arial"/>
                <a:cs typeface="Arial"/>
              </a:rPr>
              <a:t>РОССИЙСКИЙ ЭКСПОРТНЫЙ ЦЕНТР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38F7518-81B6-43E9-BCB5-E20BB3A0FBEA}"/>
              </a:ext>
            </a:extLst>
          </p:cNvPr>
          <p:cNvSpPr/>
          <p:nvPr/>
        </p:nvSpPr>
        <p:spPr>
          <a:xfrm flipV="1">
            <a:off x="0" y="250142"/>
            <a:ext cx="366889" cy="92717"/>
          </a:xfrm>
          <a:prstGeom prst="rect">
            <a:avLst/>
          </a:prstGeom>
          <a:solidFill>
            <a:srgbClr val="1B5FA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674CEB5-614F-4ED4-8FFA-8539376A5F27}"/>
              </a:ext>
            </a:extLst>
          </p:cNvPr>
          <p:cNvSpPr/>
          <p:nvPr/>
        </p:nvSpPr>
        <p:spPr>
          <a:xfrm flipV="1">
            <a:off x="11825111" y="250142"/>
            <a:ext cx="366889" cy="92717"/>
          </a:xfrm>
          <a:prstGeom prst="rect">
            <a:avLst/>
          </a:prstGeom>
          <a:solidFill>
            <a:srgbClr val="1B5FA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FCE2848-B2F1-4519-8A02-65F655E9988A}"/>
              </a:ext>
            </a:extLst>
          </p:cNvPr>
          <p:cNvSpPr/>
          <p:nvPr/>
        </p:nvSpPr>
        <p:spPr>
          <a:xfrm>
            <a:off x="625545" y="653022"/>
            <a:ext cx="1047139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dirty="0">
                <a:solidFill>
                  <a:srgbClr val="0070C0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Коробочный продукт Страхование. Отсрочка платежа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7A075C-B9D5-45FF-B3FC-FF4A3F28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669" y="6347590"/>
            <a:ext cx="2743200" cy="365125"/>
          </a:xfrm>
        </p:spPr>
        <p:txBody>
          <a:bodyPr/>
          <a:lstStyle/>
          <a:p>
            <a:fld id="{54D7D6DB-1E1A-4F21-B57B-8924A091A6CF}" type="slidenum">
              <a:rPr lang="ru-RU" sz="1400">
                <a:solidFill>
                  <a:srgbClr val="3871C0"/>
                </a:solidFill>
                <a:latin typeface="Circe Bold" panose="020B0602020203020203" pitchFamily="34" charset="-52"/>
                <a:ea typeface="Roboto" panose="02000000000000000000" pitchFamily="2" charset="0"/>
                <a:cs typeface="Arial" panose="020B0604020202020204" pitchFamily="34" charset="0"/>
              </a:rPr>
              <a:pPr/>
              <a:t>9</a:t>
            </a:fld>
            <a:endParaRPr lang="ru-RU" sz="1400" dirty="0">
              <a:solidFill>
                <a:srgbClr val="3871C0"/>
              </a:solidFill>
              <a:latin typeface="Circe Bold" panose="020B0602020203020203" pitchFamily="34" charset="-52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A216E0F-8DFD-4B4F-B999-8C7ECA12D2CA}"/>
              </a:ext>
            </a:extLst>
          </p:cNvPr>
          <p:cNvGrpSpPr/>
          <p:nvPr/>
        </p:nvGrpSpPr>
        <p:grpSpPr>
          <a:xfrm>
            <a:off x="673152" y="3847468"/>
            <a:ext cx="5241946" cy="2150385"/>
            <a:chOff x="717014" y="2882107"/>
            <a:chExt cx="5241946" cy="2150385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76EE4F1E-54D8-4E94-B195-BA69BE2060AE}"/>
                </a:ext>
              </a:extLst>
            </p:cNvPr>
            <p:cNvSpPr/>
            <p:nvPr/>
          </p:nvSpPr>
          <p:spPr>
            <a:xfrm>
              <a:off x="784399" y="2882107"/>
              <a:ext cx="5174561" cy="215999"/>
            </a:xfrm>
            <a:prstGeom prst="rect">
              <a:avLst/>
            </a:prstGeom>
            <a:gradFill>
              <a:gsLst>
                <a:gs pos="38000">
                  <a:srgbClr val="3871C0"/>
                </a:gs>
                <a:gs pos="0">
                  <a:srgbClr val="002060"/>
                </a:gs>
                <a:gs pos="86000">
                  <a:srgbClr val="3871C0">
                    <a:alpha val="85000"/>
                  </a:srgbClr>
                </a:gs>
                <a:gs pos="100000">
                  <a:srgbClr val="3871C0">
                    <a:alpha val="63000"/>
                  </a:srgbClr>
                </a:gs>
              </a:gsLst>
              <a:lin ang="2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200" dirty="0">
                <a:latin typeface="Circe Bold" panose="020B0602020203020203" pitchFamily="34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1624454-5EFC-453E-B3F3-4109A1C5528F}"/>
                </a:ext>
              </a:extLst>
            </p:cNvPr>
            <p:cNvSpPr/>
            <p:nvPr/>
          </p:nvSpPr>
          <p:spPr>
            <a:xfrm>
              <a:off x="860599" y="2889755"/>
              <a:ext cx="4734290" cy="2292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>
                <a:buClr>
                  <a:srgbClr val="3871C0"/>
                </a:buClr>
              </a:pPr>
              <a:r>
                <a:rPr lang="ru-RU" sz="1400" b="1" dirty="0">
                  <a:solidFill>
                    <a:schemeClr val="bg1"/>
                  </a:solidFill>
                  <a:latin typeface="Circe Bold" panose="020B0602020203020203" pitchFamily="34" charset="-52"/>
                  <a:cs typeface="Arial" panose="020B0604020202020204" pitchFamily="34" charset="0"/>
                </a:rPr>
                <a:t>Основные параметры: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B5BE3FA3-0667-4EEC-A764-7441D6640A10}"/>
                </a:ext>
              </a:extLst>
            </p:cNvPr>
            <p:cNvSpPr/>
            <p:nvPr/>
          </p:nvSpPr>
          <p:spPr>
            <a:xfrm>
              <a:off x="717014" y="3316638"/>
              <a:ext cx="5241945" cy="1715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irce" panose="020B0502020203020203" pitchFamily="34" charset="-52"/>
                </a:rPr>
                <a:t>страховая стоимость – до 10 000 000 рублей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irce" panose="020B0502020203020203" pitchFamily="34" charset="-52"/>
                </a:rPr>
                <a:t>период страхования – не более 12 месяцев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irce" panose="020B0502020203020203" pitchFamily="34" charset="-52"/>
                </a:rPr>
                <a:t>возмещение 70% от суммы неплатежа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irce" panose="020B0502020203020203" pitchFamily="34" charset="-52"/>
                </a:rPr>
                <a:t>экспортер зарегистрирован в качестве юридического лица или индивидуального предпринимателя более 2х лет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Circe" panose="020B0502020203020203" pitchFamily="34" charset="-52"/>
                </a:rPr>
                <a:t>страховая премия – 20 000 рублей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endParaRPr lang="ru-RU" sz="1050" dirty="0">
                <a:highlight>
                  <a:srgbClr val="FFFF00"/>
                </a:highlight>
              </a:endParaRPr>
            </a:p>
            <a:p>
              <a:pPr marL="179388" indent="-179388">
                <a:buFont typeface="Arial" panose="020B0604020202020204" pitchFamily="34" charset="0"/>
                <a:buChar char="•"/>
              </a:pPr>
              <a:endParaRPr lang="ru-RU" sz="1100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35E61838-6EBD-44BB-88E7-4A9556A261BF}"/>
              </a:ext>
            </a:extLst>
          </p:cNvPr>
          <p:cNvGrpSpPr/>
          <p:nvPr/>
        </p:nvGrpSpPr>
        <p:grpSpPr>
          <a:xfrm>
            <a:off x="735756" y="1555612"/>
            <a:ext cx="5208155" cy="216000"/>
            <a:chOff x="741295" y="1440633"/>
            <a:chExt cx="5208155" cy="216000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27BC14E-38E6-4BAA-8A92-895ABF80EA1F}"/>
                </a:ext>
              </a:extLst>
            </p:cNvPr>
            <p:cNvSpPr/>
            <p:nvPr/>
          </p:nvSpPr>
          <p:spPr>
            <a:xfrm>
              <a:off x="741295" y="1440633"/>
              <a:ext cx="5174561" cy="216000"/>
            </a:xfrm>
            <a:prstGeom prst="rect">
              <a:avLst/>
            </a:prstGeom>
            <a:gradFill>
              <a:gsLst>
                <a:gs pos="38000">
                  <a:srgbClr val="3871C0"/>
                </a:gs>
                <a:gs pos="0">
                  <a:srgbClr val="002060"/>
                </a:gs>
                <a:gs pos="86000">
                  <a:srgbClr val="3871C0">
                    <a:alpha val="85000"/>
                  </a:srgbClr>
                </a:gs>
                <a:gs pos="100000">
                  <a:srgbClr val="3871C0">
                    <a:alpha val="63000"/>
                  </a:srgbClr>
                </a:gs>
              </a:gsLst>
              <a:lin ang="2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200" dirty="0">
                <a:latin typeface="Circe Bold" panose="020B0602020203020203" pitchFamily="34" charset="-52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3E28C419-1512-44E1-ABC8-85574C5A0DCE}"/>
                </a:ext>
              </a:extLst>
            </p:cNvPr>
            <p:cNvSpPr/>
            <p:nvPr/>
          </p:nvSpPr>
          <p:spPr>
            <a:xfrm>
              <a:off x="808483" y="1463206"/>
              <a:ext cx="5140967" cy="1802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>
                <a:buClr>
                  <a:srgbClr val="3871C0"/>
                </a:buClr>
              </a:pPr>
              <a:r>
                <a:rPr lang="ru-RU" sz="1400" b="1" dirty="0">
                  <a:solidFill>
                    <a:schemeClr val="bg1"/>
                  </a:solidFill>
                  <a:latin typeface="Circe Bold" panose="020B0602020203020203" pitchFamily="34" charset="-52"/>
                  <a:cs typeface="Arial" panose="020B0604020202020204" pitchFamily="34" charset="0"/>
                </a:rPr>
                <a:t>Главные преимущества: 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92152072-80BE-4519-8A3F-AB2B0C5FE054}"/>
              </a:ext>
            </a:extLst>
          </p:cNvPr>
          <p:cNvGrpSpPr/>
          <p:nvPr/>
        </p:nvGrpSpPr>
        <p:grpSpPr>
          <a:xfrm>
            <a:off x="6270607" y="1554009"/>
            <a:ext cx="5252785" cy="233566"/>
            <a:chOff x="6331518" y="4224499"/>
            <a:chExt cx="5252785" cy="233566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9E8E5A9F-65E5-4A0C-9BC9-8C1F1505DBDA}"/>
                </a:ext>
              </a:extLst>
            </p:cNvPr>
            <p:cNvSpPr/>
            <p:nvPr/>
          </p:nvSpPr>
          <p:spPr>
            <a:xfrm>
              <a:off x="6331518" y="4224499"/>
              <a:ext cx="5252785" cy="233566"/>
            </a:xfrm>
            <a:prstGeom prst="rect">
              <a:avLst/>
            </a:prstGeom>
            <a:gradFill>
              <a:gsLst>
                <a:gs pos="38000">
                  <a:srgbClr val="3871C0"/>
                </a:gs>
                <a:gs pos="0">
                  <a:srgbClr val="002060"/>
                </a:gs>
                <a:gs pos="86000">
                  <a:srgbClr val="3871C0">
                    <a:alpha val="85000"/>
                  </a:srgbClr>
                </a:gs>
                <a:gs pos="100000">
                  <a:srgbClr val="3871C0">
                    <a:alpha val="63000"/>
                  </a:srgbClr>
                </a:gs>
              </a:gsLst>
              <a:lin ang="2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200" dirty="0">
                <a:latin typeface="Circe Bold" panose="020B0602020203020203" pitchFamily="34" charset="-52"/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159E4C80-1CC9-41B1-A656-0CF1407F5A5F}"/>
                </a:ext>
              </a:extLst>
            </p:cNvPr>
            <p:cNvSpPr/>
            <p:nvPr/>
          </p:nvSpPr>
          <p:spPr>
            <a:xfrm>
              <a:off x="6371412" y="4263667"/>
              <a:ext cx="5140967" cy="1802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>
                <a:buClr>
                  <a:srgbClr val="3871C0"/>
                </a:buClr>
              </a:pPr>
              <a:r>
                <a:rPr lang="ru-RU" sz="1400" b="1" dirty="0">
                  <a:solidFill>
                    <a:schemeClr val="bg1"/>
                  </a:solidFill>
                  <a:latin typeface="Circe Bold" panose="020B0602020203020203" pitchFamily="34" charset="-52"/>
                  <a:cs typeface="Arial" panose="020B0604020202020204" pitchFamily="34" charset="0"/>
                </a:rPr>
                <a:t>Цели:</a:t>
              </a:r>
            </a:p>
          </p:txBody>
        </p:sp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9FB2E6B-D427-484C-8292-F7DC64A9B1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015" y="270516"/>
            <a:ext cx="1068593" cy="3054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8CDB59-C1E9-42AF-B276-CB2B0DF1B86B}"/>
              </a:ext>
            </a:extLst>
          </p:cNvPr>
          <p:cNvSpPr txBox="1"/>
          <p:nvPr/>
        </p:nvSpPr>
        <p:spPr>
          <a:xfrm>
            <a:off x="6260642" y="1955677"/>
            <a:ext cx="4987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irce" panose="020B0502020203020203" pitchFamily="34" charset="-52"/>
              </a:rPr>
              <a:t>Идеальное решение для компаний и индивидуальных предпринимателей сегмента МСП, экспортирующих российские товары (услуги, работы) на условиях отсрочки платежа до 90 календарных дней в небольших объемах.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5A5EF7-4685-4B42-A4CC-504F03DF1FF5}"/>
              </a:ext>
            </a:extLst>
          </p:cNvPr>
          <p:cNvSpPr txBox="1"/>
          <p:nvPr/>
        </p:nvSpPr>
        <p:spPr>
          <a:xfrm>
            <a:off x="735756" y="1955677"/>
            <a:ext cx="48152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irce" panose="020B0502020203020203" pitchFamily="34" charset="-52"/>
              </a:rPr>
              <a:t>для заключения Договора страхования не требуется финансовая отчетность иностранного покупателя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irce" panose="020B0502020203020203" pitchFamily="34" charset="-52"/>
              </a:rPr>
              <a:t>услуга предоставляется в электронном формате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irce" panose="020B0502020203020203" pitchFamily="34" charset="-52"/>
              </a:rPr>
              <a:t>по одному Договору страхования могут быть застрахованы поставки по одному или нескольким экспортным контрактам в отношении одного иностранного контрагента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28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4131</TotalTime>
  <Words>1134</Words>
  <Application>Microsoft Office PowerPoint</Application>
  <PresentationFormat>Широкоэкранный</PresentationFormat>
  <Paragraphs>166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(Основной текст)</vt:lpstr>
      <vt:lpstr>Calibri Light</vt:lpstr>
      <vt:lpstr>Circe</vt:lpstr>
      <vt:lpstr>Circe Bold</vt:lpstr>
      <vt:lpstr>Circe Extra Bold</vt:lpstr>
      <vt:lpstr>Roboto</vt:lpstr>
      <vt:lpstr>Roboto Condensed bold</vt:lpstr>
      <vt:lpstr>Тема Office</vt:lpstr>
      <vt:lpstr>Презентация по финансовым продуктам  АО РОСЭКСИМБАНК, АО «ЭКСАР»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Акчурина Рита Наилевна</dc:creator>
  <cp:lastModifiedBy>Шабанов Павел Андреевич</cp:lastModifiedBy>
  <cp:revision>272</cp:revision>
  <cp:lastPrinted>2023-01-27T13:24:47Z</cp:lastPrinted>
  <dcterms:created xsi:type="dcterms:W3CDTF">2018-09-13T14:19:26Z</dcterms:created>
  <dcterms:modified xsi:type="dcterms:W3CDTF">2023-12-18T14:21:45Z</dcterms:modified>
</cp:coreProperties>
</file>